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72" r:id="rId1"/>
    <p:sldMasterId id="2147483673" r:id="rId2"/>
    <p:sldMasterId id="2147483674" r:id="rId3"/>
  </p:sldMasterIdLst>
  <p:notesMasterIdLst>
    <p:notesMasterId r:id="rId17"/>
  </p:notesMasterIdLst>
  <p:sldIdLst>
    <p:sldId id="1622" r:id="rId4"/>
    <p:sldId id="2248" r:id="rId5"/>
    <p:sldId id="912" r:id="rId6"/>
    <p:sldId id="1348" r:id="rId7"/>
    <p:sldId id="2249" r:id="rId8"/>
    <p:sldId id="2251" r:id="rId9"/>
    <p:sldId id="2216" r:id="rId10"/>
    <p:sldId id="2051" r:id="rId11"/>
    <p:sldId id="2252" r:id="rId12"/>
    <p:sldId id="2253" r:id="rId13"/>
    <p:sldId id="2250" r:id="rId14"/>
    <p:sldId id="1707" r:id="rId15"/>
    <p:sldId id="2072" r:id="rId16"/>
  </p:sldIdLst>
  <p:sldSz cx="9144000" cy="6858000" type="screen4x3"/>
  <p:notesSz cx="6858000" cy="9926638"/>
  <p:defaultTextStyle>
    <a:defPPr>
      <a:defRPr lang="pl-PL"/>
    </a:defPPr>
    <a:lvl1pPr algn="l" rtl="0" fontAlgn="base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pitchFamily="34" charset="0"/>
        <a:ea typeface="+mn-ea"/>
        <a:cs typeface="Arial" pitchFamily="34" charset="0"/>
        <a:sym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pitchFamily="34" charset="0"/>
        <a:ea typeface="+mn-ea"/>
        <a:cs typeface="Arial" pitchFamily="34" charset="0"/>
        <a:sym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pitchFamily="34" charset="0"/>
        <a:ea typeface="+mn-ea"/>
        <a:cs typeface="Arial" pitchFamily="34" charset="0"/>
        <a:sym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pitchFamily="34" charset="0"/>
        <a:ea typeface="+mn-ea"/>
        <a:cs typeface="Arial" pitchFamily="34" charset="0"/>
        <a:sym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pitchFamily="34" charset="0"/>
        <a:ea typeface="+mn-ea"/>
        <a:cs typeface="Arial" pitchFamily="34" charset="0"/>
        <a:sym typeface="Arial" pitchFamily="34" charset="0"/>
      </a:defRPr>
    </a:lvl5pPr>
    <a:lvl6pPr marL="2286000" algn="l" defTabSz="914400" rtl="0" eaLnBrk="1" latinLnBrk="0" hangingPunct="1">
      <a:defRPr sz="1400" kern="1200">
        <a:solidFill>
          <a:srgbClr val="000000"/>
        </a:solidFill>
        <a:latin typeface="Arial" pitchFamily="34" charset="0"/>
        <a:ea typeface="+mn-ea"/>
        <a:cs typeface="Arial" pitchFamily="34" charset="0"/>
        <a:sym typeface="Arial" pitchFamily="34" charset="0"/>
      </a:defRPr>
    </a:lvl6pPr>
    <a:lvl7pPr marL="2743200" algn="l" defTabSz="914400" rtl="0" eaLnBrk="1" latinLnBrk="0" hangingPunct="1">
      <a:defRPr sz="1400" kern="1200">
        <a:solidFill>
          <a:srgbClr val="000000"/>
        </a:solidFill>
        <a:latin typeface="Arial" pitchFamily="34" charset="0"/>
        <a:ea typeface="+mn-ea"/>
        <a:cs typeface="Arial" pitchFamily="34" charset="0"/>
        <a:sym typeface="Arial" pitchFamily="34" charset="0"/>
      </a:defRPr>
    </a:lvl7pPr>
    <a:lvl8pPr marL="3200400" algn="l" defTabSz="914400" rtl="0" eaLnBrk="1" latinLnBrk="0" hangingPunct="1">
      <a:defRPr sz="1400" kern="1200">
        <a:solidFill>
          <a:srgbClr val="000000"/>
        </a:solidFill>
        <a:latin typeface="Arial" pitchFamily="34" charset="0"/>
        <a:ea typeface="+mn-ea"/>
        <a:cs typeface="Arial" pitchFamily="34" charset="0"/>
        <a:sym typeface="Arial" pitchFamily="34" charset="0"/>
      </a:defRPr>
    </a:lvl8pPr>
    <a:lvl9pPr marL="3657600" algn="l" defTabSz="914400" rtl="0" eaLnBrk="1" latinLnBrk="0" hangingPunct="1">
      <a:defRPr sz="1400" kern="1200">
        <a:solidFill>
          <a:srgbClr val="000000"/>
        </a:solidFill>
        <a:latin typeface="Arial" pitchFamily="34" charset="0"/>
        <a:ea typeface="+mn-ea"/>
        <a:cs typeface="Arial" pitchFamily="34" charset="0"/>
        <a:sym typeface="Arial" pitchFamily="34" charset="0"/>
      </a:defRPr>
    </a:lvl9pPr>
  </p:defaultTextStyle>
  <p:modifyVerifier cryptProviderType="rsaAES" cryptAlgorithmClass="hash" cryptAlgorithmType="typeAny" cryptAlgorithmSid="14" spinCount="100000" saltData="PDUXTWzn57zLMl/uzkHQxQ==" hashData="K6cvuP4gN4xonJKJe24P6hnRI/DZbmDCgr0+DwXUELH3jYU4RqR/iTzeo7mMo28gOEmkLeLgh9+QNmUc7JsriQ=="/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00"/>
    <a:srgbClr val="FF0000"/>
    <a:srgbClr val="FF3300"/>
    <a:srgbClr val="FFFFAF"/>
    <a:srgbClr val="E62ADD"/>
    <a:srgbClr val="00CCFF"/>
    <a:srgbClr val="7D2B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BD47632-523A-495E-AFD6-401E4F7CB237}" v="51" dt="2025-04-01T10:52:43.720"/>
  </p1510:revLst>
</p1510:revInfo>
</file>

<file path=ppt/tableStyles.xml><?xml version="1.0" encoding="utf-8"?>
<a:tblStyleLst xmlns:a="http://schemas.openxmlformats.org/drawingml/2006/main" def="{90651C3A-4460-11DB-9652-00E08161165F}">
  <a:tblStyle styleId="{284E427A-3D55-4303-BF80-6455036E1DE7}" styleName="Styl z motywem 1 — Ak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B301B821-A1FF-4177-AEE7-76D212191A09}" styleName="Styl pośredni 1 — Ak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8673" autoAdjust="0"/>
    <p:restoredTop sz="99135" autoAdjust="0"/>
  </p:normalViewPr>
  <p:slideViewPr>
    <p:cSldViewPr>
      <p:cViewPr varScale="1">
        <p:scale>
          <a:sx n="112" d="100"/>
          <a:sy n="112" d="100"/>
        </p:scale>
        <p:origin x="1986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685800" y="4716463"/>
            <a:ext cx="5486400" cy="2289175"/>
          </a:xfrm>
          <a:prstGeom prst="rect">
            <a:avLst/>
          </a:prstGeom>
          <a:noFill/>
          <a:ln>
            <a:noFill/>
          </a:ln>
        </p:spPr>
        <p:txBody>
          <a:bodyPr lIns="92038" tIns="92038" rIns="92038" bIns="92038" anchor="t" anchorCtr="0">
            <a:spAutoFit/>
          </a:bodyPr>
          <a:lstStyle/>
          <a:p>
            <a:pPr lvl="1"/>
            <a:r>
              <a:rPr noProof="0"/>
              <a:t>
</a:t>
            </a:r>
          </a:p>
          <a:p>
            <a:pPr lvl="0"/>
            <a:endParaRPr noProof="0"/>
          </a:p>
          <a:p>
            <a:pPr lvl="0"/>
            <a:endParaRPr noProof="0"/>
          </a:p>
          <a:p>
            <a:pPr lvl="0"/>
            <a:endParaRPr noProof="0"/>
          </a:p>
          <a:p>
            <a:pPr lvl="0"/>
            <a:endParaRPr noProof="0"/>
          </a:p>
          <a:p>
            <a:pPr lvl="0"/>
            <a:endParaRPr noProof="0"/>
          </a:p>
          <a:p>
            <a:pPr lvl="0"/>
            <a:endParaRPr noProof="0"/>
          </a:p>
          <a:p>
            <a:pPr lvl="0"/>
            <a:endParaRPr noProof="0"/>
          </a:p>
        </p:txBody>
      </p:sp>
    </p:spTree>
    <p:extLst>
      <p:ext uri="{BB962C8B-B14F-4D97-AF65-F5344CB8AC3E}">
        <p14:creationId xmlns:p14="http://schemas.microsoft.com/office/powerpoint/2010/main" val="3570254914"/>
      </p:ext>
    </p:extLst>
  </p:cSld>
  <p:clrMap bg1="lt1" tx1="dk1" bg2="dk2" tx2="lt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914400" indent="-3175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>
            <a:spLocks noGrp="1"/>
          </p:cNvSpPr>
          <p:nvPr>
            <p:ph type="body" idx="1"/>
          </p:nvPr>
        </p:nvSpPr>
        <p:spPr>
          <a:xfrm>
            <a:off x="685802" y="6763996"/>
            <a:ext cx="5486399" cy="369302"/>
          </a:xfrm>
          <a:prstGeom prst="rect">
            <a:avLst/>
          </a:prstGeom>
          <a:noFill/>
          <a:ln>
            <a:noFill/>
          </a:ln>
        </p:spPr>
        <p:txBody>
          <a:bodyPr lIns="92038" tIns="92038" rIns="92038" bIns="92038" anchor="ctr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62" name="Shape 139"/>
          <p:cNvSpPr>
            <a:spLocks noGrp="1"/>
          </p:cNvSpPr>
          <p:nvPr>
            <p:ph type="body" idx="1"/>
          </p:nvPr>
        </p:nvSpPr>
        <p:spPr bwMode="auto">
          <a:xfrm>
            <a:off x="685800" y="6764338"/>
            <a:ext cx="5486400" cy="3683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24" tIns="92024" rIns="92024" bIns="92024" numCol="1" anchor="ctr" compatLnSpc="1">
            <a:prstTxWarp prst="textNoShape">
              <a:avLst/>
            </a:prstTxWarp>
          </a:bodyPr>
          <a:lstStyle/>
          <a:p>
            <a:endParaRPr lang="pl-PL" altLang="pl-PL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3105C2-B628-DF56-69E3-3F7097878E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38" name="Symbol zastępczy obrazu slajdu 1">
            <a:extLst>
              <a:ext uri="{FF2B5EF4-FFF2-40B4-BE49-F238E27FC236}">
                <a16:creationId xmlns:a16="http://schemas.microsoft.com/office/drawing/2014/main" id="{74D64351-16AA-6F29-36DA-3594DB089A3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47738" y="744538"/>
            <a:ext cx="4962525" cy="3722687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44739" name="Symbol zastępczy notatek 2">
            <a:extLst>
              <a:ext uri="{FF2B5EF4-FFF2-40B4-BE49-F238E27FC236}">
                <a16:creationId xmlns:a16="http://schemas.microsoft.com/office/drawing/2014/main" id="{4E5E0775-38D1-0F83-9C03-4BF9A15301C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85800" y="4716463"/>
            <a:ext cx="5486400" cy="3683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endParaRPr lang="en-US" altLang="pl-PL"/>
          </a:p>
        </p:txBody>
      </p:sp>
      <p:sp>
        <p:nvSpPr>
          <p:cNvPr id="244740" name="Symbol zastępczy numeru slajdu 3">
            <a:extLst>
              <a:ext uri="{FF2B5EF4-FFF2-40B4-BE49-F238E27FC236}">
                <a16:creationId xmlns:a16="http://schemas.microsoft.com/office/drawing/2014/main" id="{7EDBF8BE-25A8-6D18-EA34-447FF61A8AA6}"/>
              </a:ext>
            </a:extLst>
          </p:cNvPr>
          <p:cNvSpPr txBox="1">
            <a:spLocks noGrp="1"/>
          </p:cNvSpPr>
          <p:nvPr/>
        </p:nvSpPr>
        <p:spPr bwMode="auto">
          <a:xfrm>
            <a:off x="3883025" y="9428163"/>
            <a:ext cx="2973388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53" tIns="46026" rIns="92053" bIns="46026" anchor="b"/>
          <a:lstStyle>
            <a:lvl1pPr eaLnBrk="0" hangingPunct="0">
              <a:defRPr sz="14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1pPr>
            <a:lvl2pPr marL="742950" indent="-285750" eaLnBrk="0" hangingPunct="0">
              <a:defRPr sz="14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2pPr>
            <a:lvl3pPr marL="1143000" indent="-228600" eaLnBrk="0" hangingPunct="0">
              <a:defRPr sz="14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3pPr>
            <a:lvl4pPr marL="1600200" indent="-228600" eaLnBrk="0" hangingPunct="0">
              <a:defRPr sz="14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4pPr>
            <a:lvl5pPr marL="2057400" indent="-228600" eaLnBrk="0" hangingPunct="0">
              <a:defRPr sz="14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9pPr>
          </a:lstStyle>
          <a:p>
            <a:pPr algn="r" eaLnBrk="1" hangingPunct="1"/>
            <a:fld id="{91CA2497-4EDC-41B1-988B-77639D32C384}" type="slidenum">
              <a:rPr lang="pl-PL" altLang="pl-PL" sz="1200">
                <a:solidFill>
                  <a:schemeClr val="tx1"/>
                </a:solidFill>
              </a:rPr>
              <a:pPr algn="r" eaLnBrk="1" hangingPunct="1"/>
              <a:t>2</a:t>
            </a:fld>
            <a:endParaRPr lang="pl-PL" altLang="pl-PL" sz="12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20460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38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47738" y="744538"/>
            <a:ext cx="4962525" cy="3722687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44739" name="Symbol zastępczy notatek 2"/>
          <p:cNvSpPr>
            <a:spLocks noGrp="1"/>
          </p:cNvSpPr>
          <p:nvPr>
            <p:ph type="body" idx="1"/>
          </p:nvPr>
        </p:nvSpPr>
        <p:spPr bwMode="auto">
          <a:xfrm>
            <a:off x="685800" y="4716463"/>
            <a:ext cx="5486400" cy="3683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endParaRPr lang="en-US" altLang="pl-PL"/>
          </a:p>
        </p:txBody>
      </p:sp>
      <p:sp>
        <p:nvSpPr>
          <p:cNvPr id="244740" name="Symbol zastępczy numeru slajdu 3"/>
          <p:cNvSpPr txBox="1">
            <a:spLocks noGrp="1"/>
          </p:cNvSpPr>
          <p:nvPr/>
        </p:nvSpPr>
        <p:spPr bwMode="auto">
          <a:xfrm>
            <a:off x="3883025" y="9428163"/>
            <a:ext cx="2973388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53" tIns="46026" rIns="92053" bIns="46026" anchor="b"/>
          <a:lstStyle>
            <a:lvl1pPr eaLnBrk="0" hangingPunct="0">
              <a:defRPr sz="14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1pPr>
            <a:lvl2pPr marL="742950" indent="-285750" eaLnBrk="0" hangingPunct="0">
              <a:defRPr sz="14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2pPr>
            <a:lvl3pPr marL="1143000" indent="-228600" eaLnBrk="0" hangingPunct="0">
              <a:defRPr sz="14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3pPr>
            <a:lvl4pPr marL="1600200" indent="-228600" eaLnBrk="0" hangingPunct="0">
              <a:defRPr sz="14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4pPr>
            <a:lvl5pPr marL="2057400" indent="-228600" eaLnBrk="0" hangingPunct="0">
              <a:defRPr sz="14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9pPr>
          </a:lstStyle>
          <a:p>
            <a:pPr algn="r" eaLnBrk="1" hangingPunct="1"/>
            <a:fld id="{91CA2497-4EDC-41B1-988B-77639D32C384}" type="slidenum">
              <a:rPr lang="pl-PL" altLang="pl-PL" sz="1200">
                <a:solidFill>
                  <a:schemeClr val="tx1"/>
                </a:solidFill>
              </a:rPr>
              <a:pPr algn="r" eaLnBrk="1" hangingPunct="1"/>
              <a:t>3</a:t>
            </a:fld>
            <a:endParaRPr lang="pl-PL" altLang="pl-PL" sz="120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47738" y="744538"/>
            <a:ext cx="4962525" cy="3722687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457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716463"/>
            <a:ext cx="5486400" cy="3714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endParaRPr lang="pl-PL" altLang="pl-PL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C9B06E-9E49-95A0-84D9-C9A12C2162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38" name="Symbol zastępczy obrazu slajdu 1">
            <a:extLst>
              <a:ext uri="{FF2B5EF4-FFF2-40B4-BE49-F238E27FC236}">
                <a16:creationId xmlns:a16="http://schemas.microsoft.com/office/drawing/2014/main" id="{C1D1C630-96E5-B99D-E666-87C552A96C5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47738" y="744538"/>
            <a:ext cx="4962525" cy="3722687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44739" name="Symbol zastępczy notatek 2">
            <a:extLst>
              <a:ext uri="{FF2B5EF4-FFF2-40B4-BE49-F238E27FC236}">
                <a16:creationId xmlns:a16="http://schemas.microsoft.com/office/drawing/2014/main" id="{84AF5604-2AA1-DF9B-4054-4B385EC427F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85800" y="4716463"/>
            <a:ext cx="5486400" cy="3683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endParaRPr lang="en-US" altLang="pl-PL"/>
          </a:p>
        </p:txBody>
      </p:sp>
      <p:sp>
        <p:nvSpPr>
          <p:cNvPr id="244740" name="Symbol zastępczy numeru slajdu 3">
            <a:extLst>
              <a:ext uri="{FF2B5EF4-FFF2-40B4-BE49-F238E27FC236}">
                <a16:creationId xmlns:a16="http://schemas.microsoft.com/office/drawing/2014/main" id="{89705D22-C7D9-8291-622F-C8C3DB67A12A}"/>
              </a:ext>
            </a:extLst>
          </p:cNvPr>
          <p:cNvSpPr txBox="1">
            <a:spLocks noGrp="1"/>
          </p:cNvSpPr>
          <p:nvPr/>
        </p:nvSpPr>
        <p:spPr bwMode="auto">
          <a:xfrm>
            <a:off x="3883025" y="9428163"/>
            <a:ext cx="2973388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53" tIns="46026" rIns="92053" bIns="46026" anchor="b"/>
          <a:lstStyle>
            <a:lvl1pPr eaLnBrk="0" hangingPunct="0">
              <a:defRPr sz="14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1pPr>
            <a:lvl2pPr marL="742950" indent="-285750" eaLnBrk="0" hangingPunct="0">
              <a:defRPr sz="14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2pPr>
            <a:lvl3pPr marL="1143000" indent="-228600" eaLnBrk="0" hangingPunct="0">
              <a:defRPr sz="14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3pPr>
            <a:lvl4pPr marL="1600200" indent="-228600" eaLnBrk="0" hangingPunct="0">
              <a:defRPr sz="14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4pPr>
            <a:lvl5pPr marL="2057400" indent="-228600" eaLnBrk="0" hangingPunct="0">
              <a:defRPr sz="14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9pPr>
          </a:lstStyle>
          <a:p>
            <a:pPr algn="r" eaLnBrk="1" hangingPunct="1"/>
            <a:fld id="{91CA2497-4EDC-41B1-988B-77639D32C384}" type="slidenum">
              <a:rPr lang="pl-PL" altLang="pl-PL" sz="1200">
                <a:solidFill>
                  <a:schemeClr val="tx1"/>
                </a:solidFill>
              </a:rPr>
              <a:pPr algn="r" eaLnBrk="1" hangingPunct="1"/>
              <a:t>5</a:t>
            </a:fld>
            <a:endParaRPr lang="pl-PL" altLang="pl-PL" sz="12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09604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3AFC5C-2707-1C30-C033-068A545A9E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38" name="Symbol zastępczy obrazu slajdu 1">
            <a:extLst>
              <a:ext uri="{FF2B5EF4-FFF2-40B4-BE49-F238E27FC236}">
                <a16:creationId xmlns:a16="http://schemas.microsoft.com/office/drawing/2014/main" id="{116C8436-46F5-089E-2498-5AE329CAC9E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47738" y="744538"/>
            <a:ext cx="4962525" cy="3722687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44739" name="Symbol zastępczy notatek 2">
            <a:extLst>
              <a:ext uri="{FF2B5EF4-FFF2-40B4-BE49-F238E27FC236}">
                <a16:creationId xmlns:a16="http://schemas.microsoft.com/office/drawing/2014/main" id="{7B6E553B-2A72-FC1A-3032-BC9E704833B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85800" y="4716463"/>
            <a:ext cx="5486400" cy="3683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endParaRPr lang="en-US" altLang="pl-PL"/>
          </a:p>
        </p:txBody>
      </p:sp>
      <p:sp>
        <p:nvSpPr>
          <p:cNvPr id="244740" name="Symbol zastępczy numeru slajdu 3">
            <a:extLst>
              <a:ext uri="{FF2B5EF4-FFF2-40B4-BE49-F238E27FC236}">
                <a16:creationId xmlns:a16="http://schemas.microsoft.com/office/drawing/2014/main" id="{544CAE86-1461-558A-B608-20FA32687E45}"/>
              </a:ext>
            </a:extLst>
          </p:cNvPr>
          <p:cNvSpPr txBox="1">
            <a:spLocks noGrp="1"/>
          </p:cNvSpPr>
          <p:nvPr/>
        </p:nvSpPr>
        <p:spPr bwMode="auto">
          <a:xfrm>
            <a:off x="3883025" y="9428163"/>
            <a:ext cx="2973388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53" tIns="46026" rIns="92053" bIns="46026" anchor="b"/>
          <a:lstStyle>
            <a:lvl1pPr eaLnBrk="0" hangingPunct="0">
              <a:defRPr sz="14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1pPr>
            <a:lvl2pPr marL="742950" indent="-285750" eaLnBrk="0" hangingPunct="0">
              <a:defRPr sz="14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2pPr>
            <a:lvl3pPr marL="1143000" indent="-228600" eaLnBrk="0" hangingPunct="0">
              <a:defRPr sz="14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3pPr>
            <a:lvl4pPr marL="1600200" indent="-228600" eaLnBrk="0" hangingPunct="0">
              <a:defRPr sz="14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4pPr>
            <a:lvl5pPr marL="2057400" indent="-228600" eaLnBrk="0" hangingPunct="0">
              <a:defRPr sz="14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9pPr>
          </a:lstStyle>
          <a:p>
            <a:pPr algn="r" eaLnBrk="1" hangingPunct="1"/>
            <a:fld id="{91CA2497-4EDC-41B1-988B-77639D32C384}" type="slidenum">
              <a:rPr lang="pl-PL" altLang="pl-PL" sz="1200">
                <a:solidFill>
                  <a:schemeClr val="tx1"/>
                </a:solidFill>
              </a:rPr>
              <a:pPr algn="r" eaLnBrk="1" hangingPunct="1"/>
              <a:t>6</a:t>
            </a:fld>
            <a:endParaRPr lang="pl-PL" altLang="pl-PL" sz="12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65093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4885A9-CD11-1F2D-178B-CF51565775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38" name="Symbol zastępczy obrazu slajdu 1">
            <a:extLst>
              <a:ext uri="{FF2B5EF4-FFF2-40B4-BE49-F238E27FC236}">
                <a16:creationId xmlns:a16="http://schemas.microsoft.com/office/drawing/2014/main" id="{0D63435B-1AFE-E347-A300-9EC9938CCBB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47738" y="744538"/>
            <a:ext cx="4962525" cy="3722687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44739" name="Symbol zastępczy notatek 2">
            <a:extLst>
              <a:ext uri="{FF2B5EF4-FFF2-40B4-BE49-F238E27FC236}">
                <a16:creationId xmlns:a16="http://schemas.microsoft.com/office/drawing/2014/main" id="{D2BA2391-CA95-DDC8-B2E6-80856D2D8EA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85800" y="4716463"/>
            <a:ext cx="5486400" cy="3683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endParaRPr lang="en-US" altLang="pl-PL"/>
          </a:p>
        </p:txBody>
      </p:sp>
      <p:sp>
        <p:nvSpPr>
          <p:cNvPr id="244740" name="Symbol zastępczy numeru slajdu 3">
            <a:extLst>
              <a:ext uri="{FF2B5EF4-FFF2-40B4-BE49-F238E27FC236}">
                <a16:creationId xmlns:a16="http://schemas.microsoft.com/office/drawing/2014/main" id="{2E9D4731-A9B9-839B-B503-9D9165E5CFFE}"/>
              </a:ext>
            </a:extLst>
          </p:cNvPr>
          <p:cNvSpPr txBox="1">
            <a:spLocks noGrp="1"/>
          </p:cNvSpPr>
          <p:nvPr/>
        </p:nvSpPr>
        <p:spPr bwMode="auto">
          <a:xfrm>
            <a:off x="3883025" y="9428163"/>
            <a:ext cx="2973388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53" tIns="46026" rIns="92053" bIns="46026" anchor="b"/>
          <a:lstStyle>
            <a:lvl1pPr eaLnBrk="0" hangingPunct="0">
              <a:defRPr sz="14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1pPr>
            <a:lvl2pPr marL="742950" indent="-285750" eaLnBrk="0" hangingPunct="0">
              <a:defRPr sz="14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2pPr>
            <a:lvl3pPr marL="1143000" indent="-228600" eaLnBrk="0" hangingPunct="0">
              <a:defRPr sz="14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3pPr>
            <a:lvl4pPr marL="1600200" indent="-228600" eaLnBrk="0" hangingPunct="0">
              <a:defRPr sz="14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4pPr>
            <a:lvl5pPr marL="2057400" indent="-228600" eaLnBrk="0" hangingPunct="0">
              <a:defRPr sz="14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9pPr>
          </a:lstStyle>
          <a:p>
            <a:pPr algn="r" eaLnBrk="1" hangingPunct="1"/>
            <a:fld id="{91CA2497-4EDC-41B1-988B-77639D32C384}" type="slidenum">
              <a:rPr lang="pl-PL" altLang="pl-PL" sz="1200">
                <a:solidFill>
                  <a:schemeClr val="tx1"/>
                </a:solidFill>
              </a:rPr>
              <a:pPr algn="r" eaLnBrk="1" hangingPunct="1"/>
              <a:t>9</a:t>
            </a:fld>
            <a:endParaRPr lang="pl-PL" altLang="pl-PL" sz="12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52870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BD3EBC-6104-B62B-2242-1633A520C6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38" name="Symbol zastępczy obrazu slajdu 1">
            <a:extLst>
              <a:ext uri="{FF2B5EF4-FFF2-40B4-BE49-F238E27FC236}">
                <a16:creationId xmlns:a16="http://schemas.microsoft.com/office/drawing/2014/main" id="{6792094C-18D2-1C87-A5D8-DF33D41707E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47738" y="744538"/>
            <a:ext cx="4962525" cy="3722687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44739" name="Symbol zastępczy notatek 2">
            <a:extLst>
              <a:ext uri="{FF2B5EF4-FFF2-40B4-BE49-F238E27FC236}">
                <a16:creationId xmlns:a16="http://schemas.microsoft.com/office/drawing/2014/main" id="{CA49C303-D726-10FA-908B-E7C37FD81EF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85800" y="4716463"/>
            <a:ext cx="5486400" cy="3683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endParaRPr lang="en-US" altLang="pl-PL"/>
          </a:p>
        </p:txBody>
      </p:sp>
      <p:sp>
        <p:nvSpPr>
          <p:cNvPr id="244740" name="Symbol zastępczy numeru slajdu 3">
            <a:extLst>
              <a:ext uri="{FF2B5EF4-FFF2-40B4-BE49-F238E27FC236}">
                <a16:creationId xmlns:a16="http://schemas.microsoft.com/office/drawing/2014/main" id="{878ABB5E-DDD4-7567-9E3F-608C3B69D0A3}"/>
              </a:ext>
            </a:extLst>
          </p:cNvPr>
          <p:cNvSpPr txBox="1">
            <a:spLocks noGrp="1"/>
          </p:cNvSpPr>
          <p:nvPr/>
        </p:nvSpPr>
        <p:spPr bwMode="auto">
          <a:xfrm>
            <a:off x="3883025" y="9428163"/>
            <a:ext cx="2973388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53" tIns="46026" rIns="92053" bIns="46026" anchor="b"/>
          <a:lstStyle>
            <a:lvl1pPr eaLnBrk="0" hangingPunct="0">
              <a:defRPr sz="14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1pPr>
            <a:lvl2pPr marL="742950" indent="-285750" eaLnBrk="0" hangingPunct="0">
              <a:defRPr sz="14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2pPr>
            <a:lvl3pPr marL="1143000" indent="-228600" eaLnBrk="0" hangingPunct="0">
              <a:defRPr sz="14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3pPr>
            <a:lvl4pPr marL="1600200" indent="-228600" eaLnBrk="0" hangingPunct="0">
              <a:defRPr sz="14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4pPr>
            <a:lvl5pPr marL="2057400" indent="-228600" eaLnBrk="0" hangingPunct="0">
              <a:defRPr sz="14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9pPr>
          </a:lstStyle>
          <a:p>
            <a:pPr algn="r" eaLnBrk="1" hangingPunct="1"/>
            <a:fld id="{91CA2497-4EDC-41B1-988B-77639D32C384}" type="slidenum">
              <a:rPr lang="pl-PL" altLang="pl-PL" sz="1200">
                <a:solidFill>
                  <a:schemeClr val="tx1"/>
                </a:solidFill>
              </a:rPr>
              <a:pPr algn="r" eaLnBrk="1" hangingPunct="1"/>
              <a:t>10</a:t>
            </a:fld>
            <a:endParaRPr lang="pl-PL" altLang="pl-PL" sz="12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63050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547398-4C01-6782-FB74-C41C2D6599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38" name="Symbol zastępczy obrazu slajdu 1">
            <a:extLst>
              <a:ext uri="{FF2B5EF4-FFF2-40B4-BE49-F238E27FC236}">
                <a16:creationId xmlns:a16="http://schemas.microsoft.com/office/drawing/2014/main" id="{390565A1-AC7E-BF43-522C-FCCE8A4BD06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47738" y="744538"/>
            <a:ext cx="4962525" cy="3722687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44739" name="Symbol zastępczy notatek 2">
            <a:extLst>
              <a:ext uri="{FF2B5EF4-FFF2-40B4-BE49-F238E27FC236}">
                <a16:creationId xmlns:a16="http://schemas.microsoft.com/office/drawing/2014/main" id="{96AD8228-1BC1-D92B-52E4-3EEF9D9FE7B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85800" y="4716463"/>
            <a:ext cx="5486400" cy="3683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endParaRPr lang="en-US" altLang="pl-PL"/>
          </a:p>
        </p:txBody>
      </p:sp>
      <p:sp>
        <p:nvSpPr>
          <p:cNvPr id="244740" name="Symbol zastępczy numeru slajdu 3">
            <a:extLst>
              <a:ext uri="{FF2B5EF4-FFF2-40B4-BE49-F238E27FC236}">
                <a16:creationId xmlns:a16="http://schemas.microsoft.com/office/drawing/2014/main" id="{E1F12E78-48F3-CBA6-5258-BEC1FE2FFEE5}"/>
              </a:ext>
            </a:extLst>
          </p:cNvPr>
          <p:cNvSpPr txBox="1">
            <a:spLocks noGrp="1"/>
          </p:cNvSpPr>
          <p:nvPr/>
        </p:nvSpPr>
        <p:spPr bwMode="auto">
          <a:xfrm>
            <a:off x="3883025" y="9428163"/>
            <a:ext cx="2973388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53" tIns="46026" rIns="92053" bIns="46026" anchor="b"/>
          <a:lstStyle>
            <a:lvl1pPr eaLnBrk="0" hangingPunct="0">
              <a:defRPr sz="14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1pPr>
            <a:lvl2pPr marL="742950" indent="-285750" eaLnBrk="0" hangingPunct="0">
              <a:defRPr sz="14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2pPr>
            <a:lvl3pPr marL="1143000" indent="-228600" eaLnBrk="0" hangingPunct="0">
              <a:defRPr sz="14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3pPr>
            <a:lvl4pPr marL="1600200" indent="-228600" eaLnBrk="0" hangingPunct="0">
              <a:defRPr sz="14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4pPr>
            <a:lvl5pPr marL="2057400" indent="-228600" eaLnBrk="0" hangingPunct="0">
              <a:defRPr sz="14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9pPr>
          </a:lstStyle>
          <a:p>
            <a:pPr algn="r" eaLnBrk="1" hangingPunct="1"/>
            <a:fld id="{91CA2497-4EDC-41B1-988B-77639D32C384}" type="slidenum">
              <a:rPr lang="pl-PL" altLang="pl-PL" sz="1200">
                <a:solidFill>
                  <a:schemeClr val="tx1"/>
                </a:solidFill>
              </a:rPr>
              <a:pPr algn="r" eaLnBrk="1" hangingPunct="1"/>
              <a:t>11</a:t>
            </a:fld>
            <a:endParaRPr lang="pl-PL" altLang="pl-PL" sz="12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74725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>
            <a:spLocks noGrp="1"/>
          </p:cNvSpPr>
          <p:nvPr>
            <p:ph type="subTitle" idx="1"/>
          </p:nvPr>
        </p:nvSpPr>
        <p:spPr>
          <a:xfrm>
            <a:off x="685800" y="3786737"/>
            <a:ext cx="7772400" cy="10464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1pPr>
            <a:lvl2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2pPr>
            <a:lvl3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3pPr>
            <a:lvl4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4pPr>
            <a:lvl5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5pPr>
            <a:lvl6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6pPr>
            <a:lvl7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7pPr>
            <a:lvl8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8pPr>
            <a:lvl9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9pPr>
          </a:lstStyle>
          <a:p>
            <a:endParaRPr/>
          </a:p>
        </p:txBody>
      </p:sp>
      <p:sp>
        <p:nvSpPr>
          <p:cNvPr id="9" name="Shape 9"/>
          <p:cNvSpPr>
            <a:spLocks noGrp="1"/>
          </p:cNvSpPr>
          <p:nvPr>
            <p:ph type="ctrTitle"/>
          </p:nvPr>
        </p:nvSpPr>
        <p:spPr>
          <a:xfrm>
            <a:off x="685800" y="2111123"/>
            <a:ext cx="7772400" cy="15465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1pPr>
            <a:lvl2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2pPr>
            <a:lvl3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3pPr>
            <a:lvl4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4pPr>
            <a:lvl5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5pPr>
            <a:lvl6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6pPr>
            <a:lvl7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7pPr>
            <a:lvl8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8pPr>
            <a:lvl9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075609786"/>
      </p:ext>
    </p:extLst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65"/>
          <p:cNvSpPr/>
          <p:nvPr/>
        </p:nvSpPr>
        <p:spPr>
          <a:xfrm>
            <a:off x="2413000" y="0"/>
            <a:ext cx="2432050" cy="20796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lIns="91425" tIns="45700" rIns="91425" bIns="4570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ern="0">
              <a:latin typeface="Arial" panose="00000000000000000000"/>
              <a:ea typeface="Arial" panose="00000000000000000000"/>
              <a:cs typeface="Arial" panose="00000000000000000000"/>
              <a:sym typeface="Arial" panose="00000000000000000000"/>
            </a:endParaRPr>
          </a:p>
        </p:txBody>
      </p:sp>
      <p:sp>
        <p:nvSpPr>
          <p:cNvPr id="3" name="Shape 66"/>
          <p:cNvSpPr>
            <a:spLocks noChangeArrowheads="1"/>
          </p:cNvSpPr>
          <p:nvPr/>
        </p:nvSpPr>
        <p:spPr bwMode="auto">
          <a:xfrm>
            <a:off x="4911725" y="0"/>
            <a:ext cx="1965325" cy="207963"/>
          </a:xfrm>
          <a:prstGeom prst="rect">
            <a:avLst/>
          </a:prstGeom>
          <a:solidFill>
            <a:srgbClr val="E3BC6D"/>
          </a:solidFill>
          <a:ln w="9525">
            <a:noFill/>
            <a:miter lim="800000"/>
            <a:headEnd/>
            <a:tailEnd/>
          </a:ln>
        </p:spPr>
        <p:txBody>
          <a:bodyPr lIns="91425" tIns="45700" rIns="91425" bIns="45700">
            <a:spAutoFit/>
          </a:bodyPr>
          <a:lstStyle/>
          <a:p>
            <a:pPr>
              <a:defRPr/>
            </a:pPr>
            <a:endParaRPr lang="pl-PL">
              <a:latin typeface="Arial" charset="0"/>
              <a:cs typeface="Arial" charset="0"/>
              <a:sym typeface="Arial" charset="0"/>
            </a:endParaRPr>
          </a:p>
        </p:txBody>
      </p:sp>
      <p:sp>
        <p:nvSpPr>
          <p:cNvPr id="4" name="Shape 67"/>
          <p:cNvSpPr/>
          <p:nvPr/>
        </p:nvSpPr>
        <p:spPr>
          <a:xfrm>
            <a:off x="6943725" y="0"/>
            <a:ext cx="2200275" cy="20796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lIns="91425" tIns="45700" rIns="91425" bIns="4570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ern="0">
              <a:latin typeface="Arial" panose="00000000000000000000"/>
              <a:ea typeface="Arial" panose="00000000000000000000"/>
              <a:cs typeface="Arial" panose="00000000000000000000"/>
              <a:sym typeface="Arial" panose="00000000000000000000"/>
            </a:endParaRPr>
          </a:p>
        </p:txBody>
      </p:sp>
      <p:sp>
        <p:nvSpPr>
          <p:cNvPr id="5" name="Shape 68"/>
          <p:cNvSpPr>
            <a:spLocks noChangeArrowheads="1"/>
          </p:cNvSpPr>
          <p:nvPr/>
        </p:nvSpPr>
        <p:spPr bwMode="auto">
          <a:xfrm>
            <a:off x="0" y="0"/>
            <a:ext cx="2346325" cy="207963"/>
          </a:xfrm>
          <a:prstGeom prst="rect">
            <a:avLst/>
          </a:prstGeom>
          <a:solidFill>
            <a:srgbClr val="E3BC6D"/>
          </a:solidFill>
          <a:ln w="9525">
            <a:noFill/>
            <a:miter lim="800000"/>
            <a:headEnd/>
            <a:tailEnd/>
          </a:ln>
        </p:spPr>
        <p:txBody>
          <a:bodyPr lIns="91425" tIns="45700" rIns="91425" bIns="45700">
            <a:spAutoFit/>
          </a:bodyPr>
          <a:lstStyle/>
          <a:p>
            <a:pPr>
              <a:defRPr/>
            </a:pPr>
            <a:endParaRPr lang="pl-PL">
              <a:latin typeface="Arial" charset="0"/>
              <a:cs typeface="Arial" charset="0"/>
              <a:sym typeface="Arial" charset="0"/>
            </a:endParaRPr>
          </a:p>
        </p:txBody>
      </p:sp>
      <p:sp>
        <p:nvSpPr>
          <p:cNvPr id="6" name="Shape 69"/>
          <p:cNvSpPr>
            <a:spLocks noChangeArrowheads="1"/>
          </p:cNvSpPr>
          <p:nvPr/>
        </p:nvSpPr>
        <p:spPr bwMode="auto">
          <a:xfrm>
            <a:off x="0" y="6650038"/>
            <a:ext cx="2432050" cy="207962"/>
          </a:xfrm>
          <a:prstGeom prst="rect">
            <a:avLst/>
          </a:prstGeom>
          <a:solidFill>
            <a:srgbClr val="BF8AC9"/>
          </a:solidFill>
          <a:ln w="9525">
            <a:noFill/>
            <a:miter lim="800000"/>
            <a:headEnd/>
            <a:tailEnd/>
          </a:ln>
        </p:spPr>
        <p:txBody>
          <a:bodyPr lIns="91425" tIns="45700" rIns="91425" bIns="45700">
            <a:spAutoFit/>
          </a:bodyPr>
          <a:lstStyle/>
          <a:p>
            <a:pPr>
              <a:defRPr/>
            </a:pPr>
            <a:endParaRPr lang="pl-PL">
              <a:latin typeface="Arial" charset="0"/>
              <a:cs typeface="Arial" charset="0"/>
              <a:sym typeface="Arial" charset="0"/>
            </a:endParaRPr>
          </a:p>
        </p:txBody>
      </p:sp>
      <p:sp>
        <p:nvSpPr>
          <p:cNvPr id="7" name="Shape 70"/>
          <p:cNvSpPr/>
          <p:nvPr/>
        </p:nvSpPr>
        <p:spPr>
          <a:xfrm>
            <a:off x="2498725" y="6650038"/>
            <a:ext cx="1965325" cy="20796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lIns="91425" tIns="45700" rIns="91425" bIns="4570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ern="0">
              <a:latin typeface="Arial" panose="00000000000000000000"/>
              <a:ea typeface="Arial" panose="00000000000000000000"/>
              <a:cs typeface="Arial" panose="00000000000000000000"/>
              <a:sym typeface="Arial" panose="00000000000000000000"/>
            </a:endParaRPr>
          </a:p>
        </p:txBody>
      </p:sp>
      <p:sp>
        <p:nvSpPr>
          <p:cNvPr id="8" name="Shape 71"/>
          <p:cNvSpPr/>
          <p:nvPr/>
        </p:nvSpPr>
        <p:spPr>
          <a:xfrm>
            <a:off x="4513263" y="6650038"/>
            <a:ext cx="4630737" cy="20796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lIns="91425" tIns="45700" rIns="91425" bIns="4570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ern="0">
              <a:latin typeface="Arial" panose="00000000000000000000"/>
              <a:ea typeface="Arial" panose="00000000000000000000"/>
              <a:cs typeface="Arial" panose="00000000000000000000"/>
              <a:sym typeface="Arial" panose="00000000000000000000"/>
            </a:endParaRPr>
          </a:p>
        </p:txBody>
      </p:sp>
    </p:spTree>
    <p:extLst>
      <p:ext uri="{BB962C8B-B14F-4D97-AF65-F5344CB8AC3E}">
        <p14:creationId xmlns:p14="http://schemas.microsoft.com/office/powerpoint/2010/main" val="1176395423"/>
      </p:ext>
    </p:extLst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76"/>
          <p:cNvSpPr>
            <a:spLocks noChangeArrowheads="1"/>
          </p:cNvSpPr>
          <p:nvPr/>
        </p:nvSpPr>
        <p:spPr bwMode="auto">
          <a:xfrm>
            <a:off x="0" y="3886200"/>
            <a:ext cx="9144000" cy="2971800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lIns="91425" tIns="45700" rIns="91425" bIns="45700" anchor="ctr">
            <a:spAutoFit/>
          </a:bodyPr>
          <a:lstStyle/>
          <a:p>
            <a:pPr>
              <a:defRPr/>
            </a:pPr>
            <a:endParaRPr lang="pl-PL">
              <a:latin typeface="Arial" charset="0"/>
              <a:cs typeface="Arial" charset="0"/>
              <a:sym typeface="Arial" charset="0"/>
            </a:endParaRPr>
          </a:p>
        </p:txBody>
      </p:sp>
      <p:cxnSp>
        <p:nvCxnSpPr>
          <p:cNvPr id="5" name="Shape 77"/>
          <p:cNvCxnSpPr>
            <a:cxnSpLocks noChangeShapeType="1"/>
          </p:cNvCxnSpPr>
          <p:nvPr/>
        </p:nvCxnSpPr>
        <p:spPr bwMode="auto">
          <a:xfrm>
            <a:off x="0" y="3886200"/>
            <a:ext cx="9144000" cy="0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8" name="Shape 78"/>
          <p:cNvSpPr>
            <a:spLocks noGrp="1"/>
          </p:cNvSpPr>
          <p:nvPr>
            <p:ph type="ctrTitle"/>
          </p:nvPr>
        </p:nvSpPr>
        <p:spPr>
          <a:xfrm>
            <a:off x="685800" y="2157750"/>
            <a:ext cx="7772400" cy="1650599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indent="304800" algn="l" rtl="0">
              <a:spcBef>
                <a:spcPts val="0"/>
              </a:spcBef>
              <a:buClr>
                <a:schemeClr val="dk2"/>
              </a:buClr>
              <a:buSzPct val="100000"/>
              <a:buFont typeface="Trebuchet MS"/>
              <a:buNone/>
              <a:defRPr sz="4800" b="1" i="0" u="none" strike="noStrike" cap="none" baseline="0">
                <a:solidFill>
                  <a:schemeClr val="dk2"/>
                </a:solidFill>
                <a:latin typeface="Trebuchet MS" panose="00000000000000000000"/>
                <a:ea typeface="Trebuchet MS" panose="00000000000000000000"/>
                <a:cs typeface="Trebuchet MS" panose="00000000000000000000"/>
                <a:sym typeface="Trebuchet MS" panose="00000000000000000000"/>
              </a:defRPr>
            </a:lvl1pPr>
            <a:lvl2pPr marL="0" indent="304800" algn="l" rtl="0">
              <a:spcBef>
                <a:spcPts val="0"/>
              </a:spcBef>
              <a:buClr>
                <a:schemeClr val="dk2"/>
              </a:buClr>
              <a:buSzPct val="100000"/>
              <a:buFont typeface="Trebuchet MS"/>
              <a:buNone/>
              <a:defRPr sz="4800" b="1" i="0" u="none" strike="noStrike" cap="none" baseline="0">
                <a:solidFill>
                  <a:schemeClr val="dk2"/>
                </a:solidFill>
                <a:latin typeface="Trebuchet MS" panose="00000000000000000000"/>
                <a:ea typeface="Trebuchet MS" panose="00000000000000000000"/>
                <a:cs typeface="Trebuchet MS" panose="00000000000000000000"/>
                <a:sym typeface="Trebuchet MS" panose="00000000000000000000"/>
              </a:defRPr>
            </a:lvl2pPr>
            <a:lvl3pPr marL="0" indent="304800" algn="l" rtl="0">
              <a:spcBef>
                <a:spcPts val="0"/>
              </a:spcBef>
              <a:buClr>
                <a:schemeClr val="dk2"/>
              </a:buClr>
              <a:buSzPct val="100000"/>
              <a:buFont typeface="Trebuchet MS"/>
              <a:buNone/>
              <a:defRPr sz="4800" b="1" i="0" u="none" strike="noStrike" cap="none" baseline="0">
                <a:solidFill>
                  <a:schemeClr val="dk2"/>
                </a:solidFill>
                <a:latin typeface="Trebuchet MS" panose="00000000000000000000"/>
                <a:ea typeface="Trebuchet MS" panose="00000000000000000000"/>
                <a:cs typeface="Trebuchet MS" panose="00000000000000000000"/>
                <a:sym typeface="Trebuchet MS" panose="00000000000000000000"/>
              </a:defRPr>
            </a:lvl3pPr>
            <a:lvl4pPr marL="0" indent="304800" algn="l" rtl="0">
              <a:spcBef>
                <a:spcPts val="0"/>
              </a:spcBef>
              <a:buClr>
                <a:schemeClr val="dk2"/>
              </a:buClr>
              <a:buSzPct val="100000"/>
              <a:buFont typeface="Trebuchet MS"/>
              <a:buNone/>
              <a:defRPr sz="4800" b="1" i="0" u="none" strike="noStrike" cap="none" baseline="0">
                <a:solidFill>
                  <a:schemeClr val="dk2"/>
                </a:solidFill>
                <a:latin typeface="Trebuchet MS" panose="00000000000000000000"/>
                <a:ea typeface="Trebuchet MS" panose="00000000000000000000"/>
                <a:cs typeface="Trebuchet MS" panose="00000000000000000000"/>
                <a:sym typeface="Trebuchet MS" panose="00000000000000000000"/>
              </a:defRPr>
            </a:lvl4pPr>
            <a:lvl5pPr marL="0" indent="304800" algn="l" rtl="0">
              <a:spcBef>
                <a:spcPts val="0"/>
              </a:spcBef>
              <a:buClr>
                <a:schemeClr val="dk2"/>
              </a:buClr>
              <a:buSzPct val="100000"/>
              <a:buFont typeface="Trebuchet MS"/>
              <a:buNone/>
              <a:defRPr sz="4800" b="1" i="0" u="none" strike="noStrike" cap="none" baseline="0">
                <a:solidFill>
                  <a:schemeClr val="dk2"/>
                </a:solidFill>
                <a:latin typeface="Trebuchet MS" panose="00000000000000000000"/>
                <a:ea typeface="Trebuchet MS" panose="00000000000000000000"/>
                <a:cs typeface="Trebuchet MS" panose="00000000000000000000"/>
                <a:sym typeface="Trebuchet MS" panose="00000000000000000000"/>
              </a:defRPr>
            </a:lvl5pPr>
            <a:lvl6pPr marL="0" indent="304800" algn="l" rtl="0">
              <a:spcBef>
                <a:spcPts val="0"/>
              </a:spcBef>
              <a:buClr>
                <a:schemeClr val="dk2"/>
              </a:buClr>
              <a:buSzPct val="100000"/>
              <a:buFont typeface="Trebuchet MS"/>
              <a:buNone/>
              <a:defRPr sz="4800" b="1" i="0" u="none" strike="noStrike" cap="none" baseline="0">
                <a:solidFill>
                  <a:schemeClr val="dk2"/>
                </a:solidFill>
                <a:latin typeface="Trebuchet MS" panose="00000000000000000000"/>
                <a:ea typeface="Trebuchet MS" panose="00000000000000000000"/>
                <a:cs typeface="Trebuchet MS" panose="00000000000000000000"/>
                <a:sym typeface="Trebuchet MS" panose="00000000000000000000"/>
              </a:defRPr>
            </a:lvl6pPr>
            <a:lvl7pPr marL="0" indent="304800" algn="l" rtl="0">
              <a:spcBef>
                <a:spcPts val="0"/>
              </a:spcBef>
              <a:buClr>
                <a:schemeClr val="dk2"/>
              </a:buClr>
              <a:buSzPct val="100000"/>
              <a:buFont typeface="Trebuchet MS"/>
              <a:buNone/>
              <a:defRPr sz="4800" b="1" i="0" u="none" strike="noStrike" cap="none" baseline="0">
                <a:solidFill>
                  <a:schemeClr val="dk2"/>
                </a:solidFill>
                <a:latin typeface="Trebuchet MS" panose="00000000000000000000"/>
                <a:ea typeface="Trebuchet MS" panose="00000000000000000000"/>
                <a:cs typeface="Trebuchet MS" panose="00000000000000000000"/>
                <a:sym typeface="Trebuchet MS" panose="00000000000000000000"/>
              </a:defRPr>
            </a:lvl7pPr>
            <a:lvl8pPr marL="0" indent="304800" algn="l" rtl="0">
              <a:spcBef>
                <a:spcPts val="0"/>
              </a:spcBef>
              <a:buClr>
                <a:schemeClr val="dk2"/>
              </a:buClr>
              <a:buSzPct val="100000"/>
              <a:buFont typeface="Trebuchet MS"/>
              <a:buNone/>
              <a:defRPr sz="4800" b="1" i="0" u="none" strike="noStrike" cap="none" baseline="0">
                <a:solidFill>
                  <a:schemeClr val="dk2"/>
                </a:solidFill>
                <a:latin typeface="Trebuchet MS" panose="00000000000000000000"/>
                <a:ea typeface="Trebuchet MS" panose="00000000000000000000"/>
                <a:cs typeface="Trebuchet MS" panose="00000000000000000000"/>
                <a:sym typeface="Trebuchet MS" panose="00000000000000000000"/>
              </a:defRPr>
            </a:lvl8pPr>
            <a:lvl9pPr marL="0" indent="304800" algn="l" rtl="0">
              <a:spcBef>
                <a:spcPts val="0"/>
              </a:spcBef>
              <a:buClr>
                <a:schemeClr val="dk2"/>
              </a:buClr>
              <a:buSzPct val="100000"/>
              <a:buFont typeface="Trebuchet MS"/>
              <a:buNone/>
              <a:defRPr sz="4800" b="1" i="0" u="none" strike="noStrike" cap="none" baseline="0">
                <a:solidFill>
                  <a:schemeClr val="dk2"/>
                </a:solidFill>
                <a:latin typeface="Trebuchet MS" panose="00000000000000000000"/>
                <a:ea typeface="Trebuchet MS" panose="00000000000000000000"/>
                <a:cs typeface="Trebuchet MS" panose="00000000000000000000"/>
                <a:sym typeface="Trebuchet MS" panose="00000000000000000000"/>
              </a:defRPr>
            </a:lvl9pPr>
          </a:lstStyle>
          <a:p>
            <a:endParaRPr/>
          </a:p>
        </p:txBody>
      </p:sp>
      <p:sp>
        <p:nvSpPr>
          <p:cNvPr id="79" name="Shape 79"/>
          <p:cNvSpPr>
            <a:spLocks noGrp="1"/>
          </p:cNvSpPr>
          <p:nvPr>
            <p:ph type="subTitle" idx="1"/>
          </p:nvPr>
        </p:nvSpPr>
        <p:spPr>
          <a:xfrm>
            <a:off x="685800" y="3953037"/>
            <a:ext cx="7772400" cy="12594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indent="228600" algn="l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sz="3600" b="0" i="0" u="none" strike="noStrike" cap="none" baseline="0">
                <a:solidFill>
                  <a:schemeClr val="lt2"/>
                </a:solidFill>
                <a:latin typeface="Trebuchet MS" panose="00000000000000000000"/>
                <a:ea typeface="Trebuchet MS" panose="00000000000000000000"/>
                <a:cs typeface="Trebuchet MS" panose="00000000000000000000"/>
                <a:sym typeface="Trebuchet MS" panose="00000000000000000000"/>
              </a:defRPr>
            </a:lvl1pPr>
            <a:lvl2pPr marL="0" indent="228600" algn="l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sz="3600" b="0" i="0" u="none" strike="noStrike" cap="none" baseline="0">
                <a:solidFill>
                  <a:schemeClr val="lt2"/>
                </a:solidFill>
                <a:latin typeface="Trebuchet MS" panose="00000000000000000000"/>
                <a:ea typeface="Trebuchet MS" panose="00000000000000000000"/>
                <a:cs typeface="Trebuchet MS" panose="00000000000000000000"/>
                <a:sym typeface="Trebuchet MS" panose="00000000000000000000"/>
              </a:defRPr>
            </a:lvl2pPr>
            <a:lvl3pPr marL="0" indent="228600" algn="l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sz="3600" b="0" i="0" u="none" strike="noStrike" cap="none" baseline="0">
                <a:solidFill>
                  <a:schemeClr val="lt2"/>
                </a:solidFill>
                <a:latin typeface="Trebuchet MS" panose="00000000000000000000"/>
                <a:ea typeface="Trebuchet MS" panose="00000000000000000000"/>
                <a:cs typeface="Trebuchet MS" panose="00000000000000000000"/>
                <a:sym typeface="Trebuchet MS" panose="00000000000000000000"/>
              </a:defRPr>
            </a:lvl3pPr>
            <a:lvl4pPr marL="0" indent="228600" algn="l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sz="3600" b="0" i="0" u="none" strike="noStrike" cap="none" baseline="0">
                <a:solidFill>
                  <a:schemeClr val="lt2"/>
                </a:solidFill>
                <a:latin typeface="Trebuchet MS" panose="00000000000000000000"/>
                <a:ea typeface="Trebuchet MS" panose="00000000000000000000"/>
                <a:cs typeface="Trebuchet MS" panose="00000000000000000000"/>
                <a:sym typeface="Trebuchet MS" panose="00000000000000000000"/>
              </a:defRPr>
            </a:lvl4pPr>
            <a:lvl5pPr marL="0" indent="228600" algn="l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sz="3600" b="0" i="0" u="none" strike="noStrike" cap="none" baseline="0">
                <a:solidFill>
                  <a:schemeClr val="lt2"/>
                </a:solidFill>
                <a:latin typeface="Trebuchet MS" panose="00000000000000000000"/>
                <a:ea typeface="Trebuchet MS" panose="00000000000000000000"/>
                <a:cs typeface="Trebuchet MS" panose="00000000000000000000"/>
                <a:sym typeface="Trebuchet MS" panose="00000000000000000000"/>
              </a:defRPr>
            </a:lvl5pPr>
            <a:lvl6pPr marL="0" indent="228600" algn="l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sz="3600" b="0" i="0" u="none" strike="noStrike" cap="none" baseline="0">
                <a:solidFill>
                  <a:schemeClr val="lt2"/>
                </a:solidFill>
                <a:latin typeface="Trebuchet MS" panose="00000000000000000000"/>
                <a:ea typeface="Trebuchet MS" panose="00000000000000000000"/>
                <a:cs typeface="Trebuchet MS" panose="00000000000000000000"/>
                <a:sym typeface="Trebuchet MS" panose="00000000000000000000"/>
              </a:defRPr>
            </a:lvl6pPr>
            <a:lvl7pPr marL="0" indent="228600" algn="l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sz="3600" b="0" i="0" u="none" strike="noStrike" cap="none" baseline="0">
                <a:solidFill>
                  <a:schemeClr val="lt2"/>
                </a:solidFill>
                <a:latin typeface="Trebuchet MS" panose="00000000000000000000"/>
                <a:ea typeface="Trebuchet MS" panose="00000000000000000000"/>
                <a:cs typeface="Trebuchet MS" panose="00000000000000000000"/>
                <a:sym typeface="Trebuchet MS" panose="00000000000000000000"/>
              </a:defRPr>
            </a:lvl7pPr>
            <a:lvl8pPr marL="0" indent="228600" algn="l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sz="3600" b="0" i="0" u="none" strike="noStrike" cap="none" baseline="0">
                <a:solidFill>
                  <a:schemeClr val="lt2"/>
                </a:solidFill>
                <a:latin typeface="Trebuchet MS" panose="00000000000000000000"/>
                <a:ea typeface="Trebuchet MS" panose="00000000000000000000"/>
                <a:cs typeface="Trebuchet MS" panose="00000000000000000000"/>
                <a:sym typeface="Trebuchet MS" panose="00000000000000000000"/>
              </a:defRPr>
            </a:lvl8pPr>
            <a:lvl9pPr marL="0" indent="228600" algn="l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sz="3600" b="0" i="0" u="none" strike="noStrike" cap="none" baseline="0">
                <a:solidFill>
                  <a:schemeClr val="lt2"/>
                </a:solidFill>
                <a:latin typeface="Trebuchet MS" panose="00000000000000000000"/>
                <a:ea typeface="Trebuchet MS" panose="00000000000000000000"/>
                <a:cs typeface="Trebuchet MS" panose="00000000000000000000"/>
                <a:sym typeface="Trebuchet MS" panose="00000000000000000000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122273307"/>
      </p:ext>
    </p:extLst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x" type="tx">
  <p:cSld name="tx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81"/>
          <p:cNvSpPr>
            <a:spLocks noChangeArrowheads="1"/>
          </p:cNvSpPr>
          <p:nvPr/>
        </p:nvSpPr>
        <p:spPr bwMode="auto">
          <a:xfrm>
            <a:off x="0" y="0"/>
            <a:ext cx="9144000" cy="1503363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lIns="91425" tIns="45700" rIns="91425" bIns="45700" anchor="ctr">
            <a:spAutoFit/>
          </a:bodyPr>
          <a:lstStyle/>
          <a:p>
            <a:pPr>
              <a:defRPr/>
            </a:pPr>
            <a:endParaRPr lang="pl-PL">
              <a:latin typeface="Arial" charset="0"/>
              <a:cs typeface="Arial" charset="0"/>
              <a:sym typeface="Arial" charset="0"/>
            </a:endParaRPr>
          </a:p>
        </p:txBody>
      </p:sp>
      <p:cxnSp>
        <p:nvCxnSpPr>
          <p:cNvPr id="5" name="Shape 82"/>
          <p:cNvCxnSpPr>
            <a:cxnSpLocks noChangeShapeType="1"/>
          </p:cNvCxnSpPr>
          <p:nvPr/>
        </p:nvCxnSpPr>
        <p:spPr bwMode="auto">
          <a:xfrm>
            <a:off x="0" y="1503363"/>
            <a:ext cx="9144000" cy="0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3" name="Shape 83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1"/>
                </a:solidFill>
                <a:latin typeface="Trebuchet MS" panose="00000000000000000000"/>
                <a:ea typeface="Trebuchet MS" panose="00000000000000000000"/>
                <a:cs typeface="Trebuchet MS" panose="00000000000000000000"/>
                <a:sym typeface="Trebuchet MS" panose="00000000000000000000"/>
              </a:defRPr>
            </a:lvl1pPr>
            <a:lvl2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1"/>
                </a:solidFill>
                <a:latin typeface="Trebuchet MS" panose="00000000000000000000"/>
                <a:ea typeface="Trebuchet MS" panose="00000000000000000000"/>
                <a:cs typeface="Trebuchet MS" panose="00000000000000000000"/>
                <a:sym typeface="Trebuchet MS" panose="00000000000000000000"/>
              </a:defRPr>
            </a:lvl2pPr>
            <a:lvl3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1"/>
                </a:solidFill>
                <a:latin typeface="Trebuchet MS" panose="00000000000000000000"/>
                <a:ea typeface="Trebuchet MS" panose="00000000000000000000"/>
                <a:cs typeface="Trebuchet MS" panose="00000000000000000000"/>
                <a:sym typeface="Trebuchet MS" panose="00000000000000000000"/>
              </a:defRPr>
            </a:lvl3pPr>
            <a:lvl4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1"/>
                </a:solidFill>
                <a:latin typeface="Trebuchet MS" panose="00000000000000000000"/>
                <a:ea typeface="Trebuchet MS" panose="00000000000000000000"/>
                <a:cs typeface="Trebuchet MS" panose="00000000000000000000"/>
                <a:sym typeface="Trebuchet MS" panose="00000000000000000000"/>
              </a:defRPr>
            </a:lvl4pPr>
            <a:lvl5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1"/>
                </a:solidFill>
                <a:latin typeface="Trebuchet MS" panose="00000000000000000000"/>
                <a:ea typeface="Trebuchet MS" panose="00000000000000000000"/>
                <a:cs typeface="Trebuchet MS" panose="00000000000000000000"/>
                <a:sym typeface="Trebuchet MS" panose="00000000000000000000"/>
              </a:defRPr>
            </a:lvl5pPr>
            <a:lvl6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1"/>
                </a:solidFill>
                <a:latin typeface="Trebuchet MS" panose="00000000000000000000"/>
                <a:ea typeface="Trebuchet MS" panose="00000000000000000000"/>
                <a:cs typeface="Trebuchet MS" panose="00000000000000000000"/>
                <a:sym typeface="Trebuchet MS" panose="00000000000000000000"/>
              </a:defRPr>
            </a:lvl6pPr>
            <a:lvl7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1"/>
                </a:solidFill>
                <a:latin typeface="Trebuchet MS" panose="00000000000000000000"/>
                <a:ea typeface="Trebuchet MS" panose="00000000000000000000"/>
                <a:cs typeface="Trebuchet MS" panose="00000000000000000000"/>
                <a:sym typeface="Trebuchet MS" panose="00000000000000000000"/>
              </a:defRPr>
            </a:lvl7pPr>
            <a:lvl8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1"/>
                </a:solidFill>
                <a:latin typeface="Trebuchet MS" panose="00000000000000000000"/>
                <a:ea typeface="Trebuchet MS" panose="00000000000000000000"/>
                <a:cs typeface="Trebuchet MS" panose="00000000000000000000"/>
                <a:sym typeface="Trebuchet MS" panose="00000000000000000000"/>
              </a:defRPr>
            </a:lvl8pPr>
            <a:lvl9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1"/>
                </a:solidFill>
                <a:latin typeface="Trebuchet MS" panose="00000000000000000000"/>
                <a:ea typeface="Trebuchet MS" panose="00000000000000000000"/>
                <a:cs typeface="Trebuchet MS" panose="00000000000000000000"/>
                <a:sym typeface="Trebuchet MS" panose="00000000000000000000"/>
              </a:defRPr>
            </a:lvl9pPr>
          </a:lstStyle>
          <a:p>
            <a:endParaRPr/>
          </a:p>
        </p:txBody>
      </p:sp>
      <p:sp>
        <p:nvSpPr>
          <p:cNvPr id="84" name="Shape 84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9677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05992402"/>
      </p:ext>
    </p:extLst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ColTx" type="twoColTx">
  <p:cSld name="twoColTx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86"/>
          <p:cNvSpPr>
            <a:spLocks noChangeArrowheads="1"/>
          </p:cNvSpPr>
          <p:nvPr/>
        </p:nvSpPr>
        <p:spPr bwMode="auto">
          <a:xfrm>
            <a:off x="0" y="0"/>
            <a:ext cx="9144000" cy="1503363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lIns="91425" tIns="45700" rIns="91425" bIns="45700" anchor="ctr">
            <a:spAutoFit/>
          </a:bodyPr>
          <a:lstStyle/>
          <a:p>
            <a:pPr>
              <a:defRPr/>
            </a:pPr>
            <a:endParaRPr lang="pl-PL">
              <a:latin typeface="Arial" charset="0"/>
              <a:cs typeface="Arial" charset="0"/>
              <a:sym typeface="Arial" charset="0"/>
            </a:endParaRPr>
          </a:p>
        </p:txBody>
      </p:sp>
      <p:cxnSp>
        <p:nvCxnSpPr>
          <p:cNvPr id="6" name="Shape 87"/>
          <p:cNvCxnSpPr>
            <a:cxnSpLocks noChangeShapeType="1"/>
          </p:cNvCxnSpPr>
          <p:nvPr/>
        </p:nvCxnSpPr>
        <p:spPr bwMode="auto">
          <a:xfrm>
            <a:off x="0" y="1503363"/>
            <a:ext cx="9144000" cy="0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8" name="Shape 88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1"/>
                </a:solidFill>
                <a:latin typeface="Trebuchet MS" panose="00000000000000000000"/>
                <a:ea typeface="Trebuchet MS" panose="00000000000000000000"/>
                <a:cs typeface="Trebuchet MS" panose="00000000000000000000"/>
                <a:sym typeface="Trebuchet MS" panose="00000000000000000000"/>
              </a:defRPr>
            </a:lvl1pPr>
            <a:lvl2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1"/>
                </a:solidFill>
                <a:latin typeface="Trebuchet MS" panose="00000000000000000000"/>
                <a:ea typeface="Trebuchet MS" panose="00000000000000000000"/>
                <a:cs typeface="Trebuchet MS" panose="00000000000000000000"/>
                <a:sym typeface="Trebuchet MS" panose="00000000000000000000"/>
              </a:defRPr>
            </a:lvl2pPr>
            <a:lvl3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1"/>
                </a:solidFill>
                <a:latin typeface="Trebuchet MS" panose="00000000000000000000"/>
                <a:ea typeface="Trebuchet MS" panose="00000000000000000000"/>
                <a:cs typeface="Trebuchet MS" panose="00000000000000000000"/>
                <a:sym typeface="Trebuchet MS" panose="00000000000000000000"/>
              </a:defRPr>
            </a:lvl3pPr>
            <a:lvl4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1"/>
                </a:solidFill>
                <a:latin typeface="Trebuchet MS" panose="00000000000000000000"/>
                <a:ea typeface="Trebuchet MS" panose="00000000000000000000"/>
                <a:cs typeface="Trebuchet MS" panose="00000000000000000000"/>
                <a:sym typeface="Trebuchet MS" panose="00000000000000000000"/>
              </a:defRPr>
            </a:lvl4pPr>
            <a:lvl5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1"/>
                </a:solidFill>
                <a:latin typeface="Trebuchet MS" panose="00000000000000000000"/>
                <a:ea typeface="Trebuchet MS" panose="00000000000000000000"/>
                <a:cs typeface="Trebuchet MS" panose="00000000000000000000"/>
                <a:sym typeface="Trebuchet MS" panose="00000000000000000000"/>
              </a:defRPr>
            </a:lvl5pPr>
            <a:lvl6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1"/>
                </a:solidFill>
                <a:latin typeface="Trebuchet MS" panose="00000000000000000000"/>
                <a:ea typeface="Trebuchet MS" panose="00000000000000000000"/>
                <a:cs typeface="Trebuchet MS" panose="00000000000000000000"/>
                <a:sym typeface="Trebuchet MS" panose="00000000000000000000"/>
              </a:defRPr>
            </a:lvl6pPr>
            <a:lvl7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1"/>
                </a:solidFill>
                <a:latin typeface="Trebuchet MS" panose="00000000000000000000"/>
                <a:ea typeface="Trebuchet MS" panose="00000000000000000000"/>
                <a:cs typeface="Trebuchet MS" panose="00000000000000000000"/>
                <a:sym typeface="Trebuchet MS" panose="00000000000000000000"/>
              </a:defRPr>
            </a:lvl7pPr>
            <a:lvl8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1"/>
                </a:solidFill>
                <a:latin typeface="Trebuchet MS" panose="00000000000000000000"/>
                <a:ea typeface="Trebuchet MS" panose="00000000000000000000"/>
                <a:cs typeface="Trebuchet MS" panose="00000000000000000000"/>
                <a:sym typeface="Trebuchet MS" panose="00000000000000000000"/>
              </a:defRPr>
            </a:lvl8pPr>
            <a:lvl9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1"/>
                </a:solidFill>
                <a:latin typeface="Trebuchet MS" panose="00000000000000000000"/>
                <a:ea typeface="Trebuchet MS" panose="00000000000000000000"/>
                <a:cs typeface="Trebuchet MS" panose="00000000000000000000"/>
                <a:sym typeface="Trebuchet MS" panose="00000000000000000000"/>
              </a:defRPr>
            </a:lvl9pPr>
          </a:lstStyle>
          <a:p>
            <a:endParaRPr/>
          </a:p>
        </p:txBody>
      </p:sp>
      <p:sp>
        <p:nvSpPr>
          <p:cNvPr id="89" name="Shape 8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3994500" cy="49677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  <p:sp>
        <p:nvSpPr>
          <p:cNvPr id="90" name="Shape 90"/>
          <p:cNvSpPr>
            <a:spLocks noGrp="1"/>
          </p:cNvSpPr>
          <p:nvPr>
            <p:ph type="body" idx="2"/>
          </p:nvPr>
        </p:nvSpPr>
        <p:spPr>
          <a:xfrm>
            <a:off x="4692273" y="1600200"/>
            <a:ext cx="3994500" cy="49677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318873564"/>
      </p:ext>
    </p:extLst>
  </p:cSld>
  <p:clrMapOvr>
    <a:masterClrMapping/>
  </p:clrMapOvr>
  <p:transition spd="med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Only" type="titleOnly">
  <p:cSld name="titleOnly"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92"/>
          <p:cNvSpPr>
            <a:spLocks noChangeArrowheads="1"/>
          </p:cNvSpPr>
          <p:nvPr/>
        </p:nvSpPr>
        <p:spPr bwMode="auto">
          <a:xfrm>
            <a:off x="0" y="0"/>
            <a:ext cx="9144000" cy="1503363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lIns="91425" tIns="45700" rIns="91425" bIns="45700" anchor="ctr">
            <a:spAutoFit/>
          </a:bodyPr>
          <a:lstStyle/>
          <a:p>
            <a:pPr>
              <a:defRPr/>
            </a:pPr>
            <a:endParaRPr lang="pl-PL">
              <a:latin typeface="Arial" charset="0"/>
              <a:cs typeface="Arial" charset="0"/>
              <a:sym typeface="Arial" charset="0"/>
            </a:endParaRPr>
          </a:p>
        </p:txBody>
      </p:sp>
      <p:cxnSp>
        <p:nvCxnSpPr>
          <p:cNvPr id="4" name="Shape 93"/>
          <p:cNvCxnSpPr>
            <a:cxnSpLocks noChangeShapeType="1"/>
          </p:cNvCxnSpPr>
          <p:nvPr/>
        </p:nvCxnSpPr>
        <p:spPr bwMode="auto">
          <a:xfrm>
            <a:off x="0" y="1503363"/>
            <a:ext cx="9144000" cy="0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4" name="Shape 94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1"/>
                </a:solidFill>
                <a:latin typeface="Trebuchet MS" panose="00000000000000000000"/>
                <a:ea typeface="Trebuchet MS" panose="00000000000000000000"/>
                <a:cs typeface="Trebuchet MS" panose="00000000000000000000"/>
                <a:sym typeface="Trebuchet MS" panose="00000000000000000000"/>
              </a:defRPr>
            </a:lvl1pPr>
            <a:lvl2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1"/>
                </a:solidFill>
                <a:latin typeface="Trebuchet MS" panose="00000000000000000000"/>
                <a:ea typeface="Trebuchet MS" panose="00000000000000000000"/>
                <a:cs typeface="Trebuchet MS" panose="00000000000000000000"/>
                <a:sym typeface="Trebuchet MS" panose="00000000000000000000"/>
              </a:defRPr>
            </a:lvl2pPr>
            <a:lvl3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1"/>
                </a:solidFill>
                <a:latin typeface="Trebuchet MS" panose="00000000000000000000"/>
                <a:ea typeface="Trebuchet MS" panose="00000000000000000000"/>
                <a:cs typeface="Trebuchet MS" panose="00000000000000000000"/>
                <a:sym typeface="Trebuchet MS" panose="00000000000000000000"/>
              </a:defRPr>
            </a:lvl3pPr>
            <a:lvl4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1"/>
                </a:solidFill>
                <a:latin typeface="Trebuchet MS" panose="00000000000000000000"/>
                <a:ea typeface="Trebuchet MS" panose="00000000000000000000"/>
                <a:cs typeface="Trebuchet MS" panose="00000000000000000000"/>
                <a:sym typeface="Trebuchet MS" panose="00000000000000000000"/>
              </a:defRPr>
            </a:lvl4pPr>
            <a:lvl5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1"/>
                </a:solidFill>
                <a:latin typeface="Trebuchet MS" panose="00000000000000000000"/>
                <a:ea typeface="Trebuchet MS" panose="00000000000000000000"/>
                <a:cs typeface="Trebuchet MS" panose="00000000000000000000"/>
                <a:sym typeface="Trebuchet MS" panose="00000000000000000000"/>
              </a:defRPr>
            </a:lvl5pPr>
            <a:lvl6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1"/>
                </a:solidFill>
                <a:latin typeface="Trebuchet MS" panose="00000000000000000000"/>
                <a:ea typeface="Trebuchet MS" panose="00000000000000000000"/>
                <a:cs typeface="Trebuchet MS" panose="00000000000000000000"/>
                <a:sym typeface="Trebuchet MS" panose="00000000000000000000"/>
              </a:defRPr>
            </a:lvl6pPr>
            <a:lvl7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1"/>
                </a:solidFill>
                <a:latin typeface="Trebuchet MS" panose="00000000000000000000"/>
                <a:ea typeface="Trebuchet MS" panose="00000000000000000000"/>
                <a:cs typeface="Trebuchet MS" panose="00000000000000000000"/>
                <a:sym typeface="Trebuchet MS" panose="00000000000000000000"/>
              </a:defRPr>
            </a:lvl7pPr>
            <a:lvl8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1"/>
                </a:solidFill>
                <a:latin typeface="Trebuchet MS" panose="00000000000000000000"/>
                <a:ea typeface="Trebuchet MS" panose="00000000000000000000"/>
                <a:cs typeface="Trebuchet MS" panose="00000000000000000000"/>
                <a:sym typeface="Trebuchet MS" panose="00000000000000000000"/>
              </a:defRPr>
            </a:lvl8pPr>
            <a:lvl9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1"/>
                </a:solidFill>
                <a:latin typeface="Trebuchet MS" panose="00000000000000000000"/>
                <a:ea typeface="Trebuchet MS" panose="00000000000000000000"/>
                <a:cs typeface="Trebuchet MS" panose="00000000000000000000"/>
                <a:sym typeface="Trebuchet MS" panose="00000000000000000000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81547509"/>
      </p:ext>
    </p:extLst>
  </p:cSld>
  <p:clrMapOvr>
    <a:masterClrMapping/>
  </p:clrMapOvr>
  <p:transition spd="med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_ONLY">
  <p:cSld name="CAPTION_ONLY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96"/>
          <p:cNvSpPr>
            <a:spLocks noChangeArrowheads="1"/>
          </p:cNvSpPr>
          <p:nvPr/>
        </p:nvSpPr>
        <p:spPr bwMode="auto">
          <a:xfrm>
            <a:off x="0" y="5634038"/>
            <a:ext cx="9144000" cy="1223962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lIns="91425" tIns="45700" rIns="91425" bIns="45700" anchor="ctr">
            <a:spAutoFit/>
          </a:bodyPr>
          <a:lstStyle/>
          <a:p>
            <a:pPr>
              <a:defRPr/>
            </a:pPr>
            <a:endParaRPr lang="pl-PL">
              <a:latin typeface="Arial" charset="0"/>
              <a:cs typeface="Arial" charset="0"/>
              <a:sym typeface="Arial" charset="0"/>
            </a:endParaRPr>
          </a:p>
        </p:txBody>
      </p:sp>
      <p:cxnSp>
        <p:nvCxnSpPr>
          <p:cNvPr id="4" name="Shape 97"/>
          <p:cNvCxnSpPr>
            <a:cxnSpLocks noChangeShapeType="1"/>
          </p:cNvCxnSpPr>
          <p:nvPr/>
        </p:nvCxnSpPr>
        <p:spPr bwMode="auto">
          <a:xfrm>
            <a:off x="0" y="5634038"/>
            <a:ext cx="9144000" cy="0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8" name="Shape 98"/>
          <p:cNvSpPr>
            <a:spLocks noGrp="1"/>
          </p:cNvSpPr>
          <p:nvPr>
            <p:ph type="body" idx="1"/>
          </p:nvPr>
        </p:nvSpPr>
        <p:spPr>
          <a:xfrm>
            <a:off x="457200" y="5875078"/>
            <a:ext cx="8229600" cy="6927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285750" indent="-2857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66666"/>
              <a:buFont typeface="Arial"/>
              <a:buChar char="•"/>
              <a:defRPr sz="1800">
                <a:solidFill>
                  <a:schemeClr val="lt1"/>
                </a:solidFill>
              </a:defRPr>
            </a:lvl1pPr>
            <a:lvl2pPr marL="285750" indent="-2857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ourier New"/>
              <a:buChar char="o"/>
              <a:defRPr sz="1800">
                <a:solidFill>
                  <a:schemeClr val="lt1"/>
                </a:solidFill>
              </a:defRPr>
            </a:lvl2pPr>
            <a:lvl3pPr marL="285750" indent="-2857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Wingdings"/>
              <a:buChar char="§"/>
              <a:defRPr sz="1800">
                <a:solidFill>
                  <a:schemeClr val="lt1"/>
                </a:solidFill>
              </a:defRPr>
            </a:lvl3pPr>
            <a:lvl4pPr marL="285750" indent="-2857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66666"/>
              <a:buFont typeface="Arial"/>
              <a:buChar char="•"/>
              <a:defRPr sz="1800">
                <a:solidFill>
                  <a:schemeClr val="lt1"/>
                </a:solidFill>
              </a:defRPr>
            </a:lvl4pPr>
            <a:lvl5pPr marL="285750" indent="-2857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ourier New"/>
              <a:buChar char="o"/>
              <a:defRPr sz="1800">
                <a:solidFill>
                  <a:schemeClr val="lt1"/>
                </a:solidFill>
              </a:defRPr>
            </a:lvl5pPr>
            <a:lvl6pPr marL="285750" indent="-2857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Wingdings"/>
              <a:buChar char="§"/>
              <a:defRPr sz="1800">
                <a:solidFill>
                  <a:schemeClr val="lt1"/>
                </a:solidFill>
              </a:defRPr>
            </a:lvl6pPr>
            <a:lvl7pPr marL="285750" indent="-2857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66666"/>
              <a:buFont typeface="Arial"/>
              <a:buChar char="•"/>
              <a:defRPr sz="1800">
                <a:solidFill>
                  <a:schemeClr val="lt1"/>
                </a:solidFill>
              </a:defRPr>
            </a:lvl7pPr>
            <a:lvl8pPr marL="285750" indent="-2857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ourier New"/>
              <a:buChar char="o"/>
              <a:defRPr sz="1800">
                <a:solidFill>
                  <a:schemeClr val="lt1"/>
                </a:solidFill>
              </a:defRPr>
            </a:lvl8pPr>
            <a:lvl9pPr marL="285750" indent="-2857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Wingdings"/>
              <a:buChar char="§"/>
              <a:defRPr sz="1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38467277"/>
      </p:ext>
    </p:extLst>
  </p:cSld>
  <p:clrMapOvr>
    <a:masterClrMapping/>
  </p:clrMapOvr>
  <p:transition spd="med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8670733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</p:spTree>
    <p:extLst>
      <p:ext uri="{BB962C8B-B14F-4D97-AF65-F5344CB8AC3E}">
        <p14:creationId xmlns:p14="http://schemas.microsoft.com/office/powerpoint/2010/main" val="2787991447"/>
      </p:ext>
    </p:extLst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82883728"/>
      </p:ext>
    </p:extLst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</p:spTree>
    <p:extLst>
      <p:ext uri="{BB962C8B-B14F-4D97-AF65-F5344CB8AC3E}">
        <p14:creationId xmlns:p14="http://schemas.microsoft.com/office/powerpoint/2010/main" val="3010395190"/>
      </p:ext>
    </p:extLst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26"/>
          <p:cNvSpPr>
            <a:spLocks/>
          </p:cNvSpPr>
          <p:nvPr/>
        </p:nvSpPr>
        <p:spPr bwMode="auto">
          <a:xfrm>
            <a:off x="381000" y="4056063"/>
            <a:ext cx="2835275" cy="803275"/>
          </a:xfrm>
          <a:custGeom>
            <a:avLst/>
            <a:gdLst>
              <a:gd name="T0" fmla="*/ 2147483647 w 3572"/>
              <a:gd name="T1" fmla="*/ 2147483647 h 1012"/>
              <a:gd name="T2" fmla="*/ 0 w 3572"/>
              <a:gd name="T3" fmla="*/ 0 h 1012"/>
              <a:gd name="T4" fmla="*/ 0 w 3572"/>
              <a:gd name="T5" fmla="*/ 2147483647 h 1012"/>
              <a:gd name="T6" fmla="*/ 2147483647 w 3572"/>
              <a:gd name="T7" fmla="*/ 2147483647 h 1012"/>
              <a:gd name="T8" fmla="*/ 2147483647 w 3572"/>
              <a:gd name="T9" fmla="*/ 2147483647 h 1012"/>
              <a:gd name="T10" fmla="*/ 2147483647 w 3572"/>
              <a:gd name="T11" fmla="*/ 2147483647 h 1012"/>
              <a:gd name="T12" fmla="*/ 2147483647 w 3572"/>
              <a:gd name="T13" fmla="*/ 2147483647 h 1012"/>
              <a:gd name="T14" fmla="*/ 2147483647 w 3572"/>
              <a:gd name="T15" fmla="*/ 2147483647 h 1012"/>
              <a:gd name="T16" fmla="*/ 2147483647 w 3572"/>
              <a:gd name="T17" fmla="*/ 2147483647 h 1012"/>
              <a:gd name="T18" fmla="*/ 2147483647 w 3572"/>
              <a:gd name="T19" fmla="*/ 2147483647 h 1012"/>
              <a:gd name="T20" fmla="*/ 2147483647 w 3572"/>
              <a:gd name="T21" fmla="*/ 2147483647 h 1012"/>
              <a:gd name="T22" fmla="*/ 2147483647 w 3572"/>
              <a:gd name="T23" fmla="*/ 2147483647 h 1012"/>
              <a:gd name="T24" fmla="*/ 2147483647 w 3572"/>
              <a:gd name="T25" fmla="*/ 2147483647 h 1012"/>
              <a:gd name="T26" fmla="*/ 2147483647 w 3572"/>
              <a:gd name="T27" fmla="*/ 2147483647 h 1012"/>
              <a:gd name="T28" fmla="*/ 2147483647 w 3572"/>
              <a:gd name="T29" fmla="*/ 2147483647 h 1012"/>
              <a:gd name="T30" fmla="*/ 2147483647 w 3572"/>
              <a:gd name="T31" fmla="*/ 2147483647 h 1012"/>
              <a:gd name="T32" fmla="*/ 2147483647 w 3572"/>
              <a:gd name="T33" fmla="*/ 2147483647 h 1012"/>
              <a:gd name="T34" fmla="*/ 2147483647 w 3572"/>
              <a:gd name="T35" fmla="*/ 2147483647 h 1012"/>
              <a:gd name="T36" fmla="*/ 2147483647 w 3572"/>
              <a:gd name="T37" fmla="*/ 2147483647 h 1012"/>
              <a:gd name="T38" fmla="*/ 2147483647 w 3572"/>
              <a:gd name="T39" fmla="*/ 2147483647 h 1012"/>
              <a:gd name="T40" fmla="*/ 2147483647 w 3572"/>
              <a:gd name="T41" fmla="*/ 2147483647 h 1012"/>
              <a:gd name="T42" fmla="*/ 2147483647 w 3572"/>
              <a:gd name="T43" fmla="*/ 2147483647 h 1012"/>
              <a:gd name="T44" fmla="*/ 2147483647 w 3572"/>
              <a:gd name="T45" fmla="*/ 2147483647 h 1012"/>
              <a:gd name="T46" fmla="*/ 2147483647 w 3572"/>
              <a:gd name="T47" fmla="*/ 2147483647 h 1012"/>
              <a:gd name="T48" fmla="*/ 2147483647 w 3572"/>
              <a:gd name="T49" fmla="*/ 2147483647 h 1012"/>
              <a:gd name="T50" fmla="*/ 2147483647 w 3572"/>
              <a:gd name="T51" fmla="*/ 2147483647 h 1012"/>
              <a:gd name="T52" fmla="*/ 2147483647 w 3572"/>
              <a:gd name="T53" fmla="*/ 2147483647 h 1012"/>
              <a:gd name="T54" fmla="*/ 2147483647 w 3572"/>
              <a:gd name="T55" fmla="*/ 2147483647 h 1012"/>
              <a:gd name="T56" fmla="*/ 2147483647 w 3572"/>
              <a:gd name="T57" fmla="*/ 2147483647 h 1012"/>
              <a:gd name="T58" fmla="*/ 2147483647 w 3572"/>
              <a:gd name="T59" fmla="*/ 2147483647 h 1012"/>
              <a:gd name="T60" fmla="*/ 2147483647 w 3572"/>
              <a:gd name="T61" fmla="*/ 2147483647 h 1012"/>
              <a:gd name="T62" fmla="*/ 2147483647 w 3572"/>
              <a:gd name="T63" fmla="*/ 2147483647 h 1012"/>
              <a:gd name="T64" fmla="*/ 2147483647 w 3572"/>
              <a:gd name="T65" fmla="*/ 2147483647 h 1012"/>
              <a:gd name="T66" fmla="*/ 2147483647 w 3572"/>
              <a:gd name="T67" fmla="*/ 2147483647 h 1012"/>
              <a:gd name="T68" fmla="*/ 2147483647 w 3572"/>
              <a:gd name="T69" fmla="*/ 2147483647 h 1012"/>
              <a:gd name="T70" fmla="*/ 2147483647 w 3572"/>
              <a:gd name="T71" fmla="*/ 2147483647 h 1012"/>
              <a:gd name="T72" fmla="*/ 2147483647 w 3572"/>
              <a:gd name="T73" fmla="*/ 2147483647 h 101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3572"/>
              <a:gd name="T112" fmla="*/ 0 h 1012"/>
              <a:gd name="T113" fmla="*/ 3572 w 3572"/>
              <a:gd name="T114" fmla="*/ 1012 h 1012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3572" h="1012" extrusionOk="0">
                <a:moveTo>
                  <a:pt x="1427" y="303"/>
                </a:moveTo>
                <a:lnTo>
                  <a:pt x="1427" y="303"/>
                </a:lnTo>
                <a:lnTo>
                  <a:pt x="1427" y="0"/>
                </a:lnTo>
                <a:lnTo>
                  <a:pt x="0" y="0"/>
                </a:lnTo>
                <a:lnTo>
                  <a:pt x="0" y="594"/>
                </a:lnTo>
                <a:lnTo>
                  <a:pt x="0" y="615"/>
                </a:lnTo>
                <a:lnTo>
                  <a:pt x="1" y="636"/>
                </a:lnTo>
                <a:lnTo>
                  <a:pt x="5" y="658"/>
                </a:lnTo>
                <a:lnTo>
                  <a:pt x="10" y="679"/>
                </a:lnTo>
                <a:lnTo>
                  <a:pt x="16" y="698"/>
                </a:lnTo>
                <a:lnTo>
                  <a:pt x="23" y="718"/>
                </a:lnTo>
                <a:lnTo>
                  <a:pt x="31" y="738"/>
                </a:lnTo>
                <a:lnTo>
                  <a:pt x="39" y="757"/>
                </a:lnTo>
                <a:lnTo>
                  <a:pt x="49" y="775"/>
                </a:lnTo>
                <a:lnTo>
                  <a:pt x="60" y="793"/>
                </a:lnTo>
                <a:lnTo>
                  <a:pt x="73" y="811"/>
                </a:lnTo>
                <a:lnTo>
                  <a:pt x="86" y="827"/>
                </a:lnTo>
                <a:lnTo>
                  <a:pt x="99" y="844"/>
                </a:lnTo>
                <a:lnTo>
                  <a:pt x="114" y="860"/>
                </a:lnTo>
                <a:lnTo>
                  <a:pt x="130" y="875"/>
                </a:lnTo>
                <a:lnTo>
                  <a:pt x="147" y="889"/>
                </a:lnTo>
                <a:lnTo>
                  <a:pt x="165" y="902"/>
                </a:lnTo>
                <a:lnTo>
                  <a:pt x="183" y="917"/>
                </a:lnTo>
                <a:lnTo>
                  <a:pt x="202" y="929"/>
                </a:lnTo>
                <a:lnTo>
                  <a:pt x="222" y="940"/>
                </a:lnTo>
                <a:lnTo>
                  <a:pt x="243" y="951"/>
                </a:lnTo>
                <a:lnTo>
                  <a:pt x="264" y="961"/>
                </a:lnTo>
                <a:lnTo>
                  <a:pt x="285" y="971"/>
                </a:lnTo>
                <a:lnTo>
                  <a:pt x="308" y="979"/>
                </a:lnTo>
                <a:lnTo>
                  <a:pt x="331" y="986"/>
                </a:lnTo>
                <a:lnTo>
                  <a:pt x="354" y="992"/>
                </a:lnTo>
                <a:lnTo>
                  <a:pt x="378" y="999"/>
                </a:lnTo>
                <a:lnTo>
                  <a:pt x="403" y="1004"/>
                </a:lnTo>
                <a:lnTo>
                  <a:pt x="427" y="1007"/>
                </a:lnTo>
                <a:lnTo>
                  <a:pt x="454" y="1010"/>
                </a:lnTo>
                <a:lnTo>
                  <a:pt x="478" y="1012"/>
                </a:lnTo>
                <a:lnTo>
                  <a:pt x="504" y="1012"/>
                </a:lnTo>
                <a:lnTo>
                  <a:pt x="3572" y="1012"/>
                </a:lnTo>
                <a:lnTo>
                  <a:pt x="3572" y="760"/>
                </a:lnTo>
                <a:lnTo>
                  <a:pt x="1882" y="760"/>
                </a:lnTo>
                <a:lnTo>
                  <a:pt x="1859" y="759"/>
                </a:lnTo>
                <a:lnTo>
                  <a:pt x="1836" y="757"/>
                </a:lnTo>
                <a:lnTo>
                  <a:pt x="1814" y="754"/>
                </a:lnTo>
                <a:lnTo>
                  <a:pt x="1791" y="751"/>
                </a:lnTo>
                <a:lnTo>
                  <a:pt x="1768" y="746"/>
                </a:lnTo>
                <a:lnTo>
                  <a:pt x="1747" y="739"/>
                </a:lnTo>
                <a:lnTo>
                  <a:pt x="1725" y="733"/>
                </a:lnTo>
                <a:lnTo>
                  <a:pt x="1704" y="724"/>
                </a:lnTo>
                <a:lnTo>
                  <a:pt x="1685" y="715"/>
                </a:lnTo>
                <a:lnTo>
                  <a:pt x="1665" y="705"/>
                </a:lnTo>
                <a:lnTo>
                  <a:pt x="1645" y="693"/>
                </a:lnTo>
                <a:lnTo>
                  <a:pt x="1627" y="682"/>
                </a:lnTo>
                <a:lnTo>
                  <a:pt x="1609" y="669"/>
                </a:lnTo>
                <a:lnTo>
                  <a:pt x="1592" y="656"/>
                </a:lnTo>
                <a:lnTo>
                  <a:pt x="1575" y="641"/>
                </a:lnTo>
                <a:lnTo>
                  <a:pt x="1560" y="627"/>
                </a:lnTo>
                <a:lnTo>
                  <a:pt x="1544" y="610"/>
                </a:lnTo>
                <a:lnTo>
                  <a:pt x="1529" y="594"/>
                </a:lnTo>
                <a:lnTo>
                  <a:pt x="1516" y="576"/>
                </a:lnTo>
                <a:lnTo>
                  <a:pt x="1503" y="558"/>
                </a:lnTo>
                <a:lnTo>
                  <a:pt x="1492" y="540"/>
                </a:lnTo>
                <a:lnTo>
                  <a:pt x="1480" y="520"/>
                </a:lnTo>
                <a:lnTo>
                  <a:pt x="1471" y="501"/>
                </a:lnTo>
                <a:lnTo>
                  <a:pt x="1463" y="481"/>
                </a:lnTo>
                <a:lnTo>
                  <a:pt x="1454" y="460"/>
                </a:lnTo>
                <a:lnTo>
                  <a:pt x="1446" y="439"/>
                </a:lnTo>
                <a:lnTo>
                  <a:pt x="1440" y="418"/>
                </a:lnTo>
                <a:lnTo>
                  <a:pt x="1435" y="395"/>
                </a:lnTo>
                <a:lnTo>
                  <a:pt x="1432" y="372"/>
                </a:lnTo>
                <a:lnTo>
                  <a:pt x="1428" y="349"/>
                </a:lnTo>
                <a:lnTo>
                  <a:pt x="1427" y="326"/>
                </a:lnTo>
                <a:lnTo>
                  <a:pt x="1427" y="303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91425" tIns="45700" rIns="91425" bIns="45700">
            <a:spAutoFit/>
          </a:bodyPr>
          <a:lstStyle/>
          <a:p>
            <a:pPr>
              <a:defRPr/>
            </a:pPr>
            <a:endParaRPr lang="pl-PL">
              <a:latin typeface="Arial" charset="0"/>
              <a:cs typeface="Arial" charset="0"/>
              <a:sym typeface="Arial" charset="0"/>
            </a:endParaRPr>
          </a:p>
        </p:txBody>
      </p:sp>
      <p:sp>
        <p:nvSpPr>
          <p:cNvPr id="5" name="Shape 27"/>
          <p:cNvSpPr/>
          <p:nvPr/>
        </p:nvSpPr>
        <p:spPr>
          <a:xfrm>
            <a:off x="6781800" y="4659313"/>
            <a:ext cx="1903413" cy="736600"/>
          </a:xfrm>
          <a:custGeom>
            <a:avLst/>
            <a:gdLst/>
            <a:ahLst/>
            <a:cxnLst/>
            <a:rect l="0" t="0" r="0" b="0"/>
            <a:pathLst>
              <a:path w="2398" h="927" extrusionOk="0">
                <a:moveTo>
                  <a:pt x="971" y="708"/>
                </a:moveTo>
                <a:lnTo>
                  <a:pt x="971" y="708"/>
                </a:lnTo>
                <a:lnTo>
                  <a:pt x="971" y="927"/>
                </a:lnTo>
                <a:lnTo>
                  <a:pt x="2398" y="927"/>
                </a:lnTo>
                <a:lnTo>
                  <a:pt x="2398" y="418"/>
                </a:lnTo>
                <a:lnTo>
                  <a:pt x="2398" y="418"/>
                </a:lnTo>
                <a:lnTo>
                  <a:pt x="2398" y="395"/>
                </a:lnTo>
                <a:lnTo>
                  <a:pt x="2395" y="374"/>
                </a:lnTo>
                <a:lnTo>
                  <a:pt x="2392" y="354"/>
                </a:lnTo>
                <a:lnTo>
                  <a:pt x="2389" y="333"/>
                </a:lnTo>
                <a:lnTo>
                  <a:pt x="2382" y="313"/>
                </a:lnTo>
                <a:lnTo>
                  <a:pt x="2375" y="294"/>
                </a:lnTo>
                <a:lnTo>
                  <a:pt x="2367" y="274"/>
                </a:lnTo>
                <a:lnTo>
                  <a:pt x="2359" y="254"/>
                </a:lnTo>
                <a:lnTo>
                  <a:pt x="2348" y="236"/>
                </a:lnTo>
                <a:lnTo>
                  <a:pt x="2338" y="219"/>
                </a:lnTo>
                <a:lnTo>
                  <a:pt x="2325" y="201"/>
                </a:lnTo>
                <a:lnTo>
                  <a:pt x="2312" y="184"/>
                </a:lnTo>
                <a:lnTo>
                  <a:pt x="2299" y="168"/>
                </a:lnTo>
                <a:lnTo>
                  <a:pt x="2282" y="152"/>
                </a:lnTo>
                <a:lnTo>
                  <a:pt x="2268" y="137"/>
                </a:lnTo>
                <a:lnTo>
                  <a:pt x="2250" y="122"/>
                </a:lnTo>
                <a:lnTo>
                  <a:pt x="2233" y="108"/>
                </a:lnTo>
                <a:lnTo>
                  <a:pt x="2214" y="94"/>
                </a:lnTo>
                <a:lnTo>
                  <a:pt x="2196" y="83"/>
                </a:lnTo>
                <a:lnTo>
                  <a:pt x="2176" y="70"/>
                </a:lnTo>
                <a:lnTo>
                  <a:pt x="2155" y="60"/>
                </a:lnTo>
                <a:lnTo>
                  <a:pt x="2134" y="50"/>
                </a:lnTo>
                <a:lnTo>
                  <a:pt x="2113" y="41"/>
                </a:lnTo>
                <a:lnTo>
                  <a:pt x="2090" y="32"/>
                </a:lnTo>
                <a:lnTo>
                  <a:pt x="2067" y="24"/>
                </a:lnTo>
                <a:lnTo>
                  <a:pt x="2044" y="18"/>
                </a:lnTo>
                <a:lnTo>
                  <a:pt x="2020" y="13"/>
                </a:lnTo>
                <a:lnTo>
                  <a:pt x="1995" y="8"/>
                </a:lnTo>
                <a:lnTo>
                  <a:pt x="1971" y="5"/>
                </a:lnTo>
                <a:lnTo>
                  <a:pt x="1944" y="1"/>
                </a:lnTo>
                <a:lnTo>
                  <a:pt x="1920" y="0"/>
                </a:lnTo>
                <a:lnTo>
                  <a:pt x="1894" y="0"/>
                </a:lnTo>
                <a:lnTo>
                  <a:pt x="0" y="0"/>
                </a:lnTo>
                <a:lnTo>
                  <a:pt x="0" y="251"/>
                </a:lnTo>
                <a:lnTo>
                  <a:pt x="514" y="251"/>
                </a:lnTo>
                <a:lnTo>
                  <a:pt x="514" y="251"/>
                </a:lnTo>
                <a:lnTo>
                  <a:pt x="539" y="251"/>
                </a:lnTo>
                <a:lnTo>
                  <a:pt x="562" y="254"/>
                </a:lnTo>
                <a:lnTo>
                  <a:pt x="585" y="256"/>
                </a:lnTo>
                <a:lnTo>
                  <a:pt x="607" y="261"/>
                </a:lnTo>
                <a:lnTo>
                  <a:pt x="629" y="266"/>
                </a:lnTo>
                <a:lnTo>
                  <a:pt x="651" y="272"/>
                </a:lnTo>
                <a:lnTo>
                  <a:pt x="673" y="279"/>
                </a:lnTo>
                <a:lnTo>
                  <a:pt x="692" y="287"/>
                </a:lnTo>
                <a:lnTo>
                  <a:pt x="713" y="297"/>
                </a:lnTo>
                <a:lnTo>
                  <a:pt x="733" y="307"/>
                </a:lnTo>
                <a:lnTo>
                  <a:pt x="753" y="318"/>
                </a:lnTo>
                <a:lnTo>
                  <a:pt x="771" y="330"/>
                </a:lnTo>
                <a:lnTo>
                  <a:pt x="789" y="343"/>
                </a:lnTo>
                <a:lnTo>
                  <a:pt x="805" y="356"/>
                </a:lnTo>
                <a:lnTo>
                  <a:pt x="823" y="370"/>
                </a:lnTo>
                <a:lnTo>
                  <a:pt x="838" y="385"/>
                </a:lnTo>
                <a:lnTo>
                  <a:pt x="854" y="401"/>
                </a:lnTo>
                <a:lnTo>
                  <a:pt x="867" y="418"/>
                </a:lnTo>
                <a:lnTo>
                  <a:pt x="882" y="434"/>
                </a:lnTo>
                <a:lnTo>
                  <a:pt x="893" y="452"/>
                </a:lnTo>
                <a:lnTo>
                  <a:pt x="906" y="472"/>
                </a:lnTo>
                <a:lnTo>
                  <a:pt x="918" y="491"/>
                </a:lnTo>
                <a:lnTo>
                  <a:pt x="927" y="511"/>
                </a:lnTo>
                <a:lnTo>
                  <a:pt x="936" y="530"/>
                </a:lnTo>
                <a:lnTo>
                  <a:pt x="944" y="552"/>
                </a:lnTo>
                <a:lnTo>
                  <a:pt x="952" y="573"/>
                </a:lnTo>
                <a:lnTo>
                  <a:pt x="957" y="594"/>
                </a:lnTo>
                <a:lnTo>
                  <a:pt x="963" y="617"/>
                </a:lnTo>
                <a:lnTo>
                  <a:pt x="967" y="638"/>
                </a:lnTo>
                <a:lnTo>
                  <a:pt x="970" y="661"/>
                </a:lnTo>
                <a:lnTo>
                  <a:pt x="971" y="685"/>
                </a:lnTo>
                <a:lnTo>
                  <a:pt x="971" y="708"/>
                </a:lnTo>
                <a:lnTo>
                  <a:pt x="971" y="70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lIns="91425" tIns="45700" rIns="91425" bIns="4570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ern="0">
              <a:latin typeface="Arial" panose="00000000000000000000"/>
              <a:ea typeface="Arial" panose="00000000000000000000"/>
              <a:cs typeface="Arial" panose="00000000000000000000"/>
              <a:sym typeface="Arial" panose="00000000000000000000"/>
            </a:endParaRPr>
          </a:p>
        </p:txBody>
      </p:sp>
      <p:sp>
        <p:nvSpPr>
          <p:cNvPr id="6" name="Shape 28"/>
          <p:cNvSpPr/>
          <p:nvPr/>
        </p:nvSpPr>
        <p:spPr>
          <a:xfrm>
            <a:off x="381000" y="0"/>
            <a:ext cx="1136650" cy="39624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lIns="91425" tIns="45700" rIns="91425" bIns="4570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ern="0">
              <a:latin typeface="Arial" panose="00000000000000000000"/>
              <a:ea typeface="Arial" panose="00000000000000000000"/>
              <a:cs typeface="Arial" panose="00000000000000000000"/>
              <a:sym typeface="Arial" panose="00000000000000000000"/>
            </a:endParaRPr>
          </a:p>
        </p:txBody>
      </p:sp>
      <p:sp>
        <p:nvSpPr>
          <p:cNvPr id="7" name="Shape 29"/>
          <p:cNvSpPr/>
          <p:nvPr/>
        </p:nvSpPr>
        <p:spPr>
          <a:xfrm>
            <a:off x="3268663" y="4659313"/>
            <a:ext cx="1700212" cy="2000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lIns="91425" tIns="45700" rIns="91425" bIns="4570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ern="0">
              <a:latin typeface="Arial" panose="00000000000000000000"/>
              <a:ea typeface="Arial" panose="00000000000000000000"/>
              <a:cs typeface="Arial" panose="00000000000000000000"/>
              <a:sym typeface="Arial" panose="00000000000000000000"/>
            </a:endParaRPr>
          </a:p>
        </p:txBody>
      </p:sp>
      <p:sp>
        <p:nvSpPr>
          <p:cNvPr id="8" name="Shape 30"/>
          <p:cNvSpPr>
            <a:spLocks noChangeArrowheads="1"/>
          </p:cNvSpPr>
          <p:nvPr/>
        </p:nvSpPr>
        <p:spPr bwMode="auto">
          <a:xfrm>
            <a:off x="5021263" y="4659313"/>
            <a:ext cx="1684337" cy="200025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lIns="91425" tIns="45700" rIns="91425" bIns="45700">
            <a:spAutoFit/>
          </a:bodyPr>
          <a:lstStyle/>
          <a:p>
            <a:pPr>
              <a:defRPr/>
            </a:pPr>
            <a:endParaRPr lang="pl-PL">
              <a:latin typeface="Arial" charset="0"/>
              <a:cs typeface="Arial" charset="0"/>
              <a:sym typeface="Arial" charset="0"/>
            </a:endParaRPr>
          </a:p>
        </p:txBody>
      </p:sp>
      <p:sp>
        <p:nvSpPr>
          <p:cNvPr id="9" name="Shape 31"/>
          <p:cNvSpPr>
            <a:spLocks/>
          </p:cNvSpPr>
          <p:nvPr/>
        </p:nvSpPr>
        <p:spPr bwMode="auto">
          <a:xfrm>
            <a:off x="7546975" y="5449888"/>
            <a:ext cx="1139825" cy="1409700"/>
          </a:xfrm>
          <a:custGeom>
            <a:avLst/>
            <a:gdLst>
              <a:gd name="T0" fmla="*/ 2147483647 w 1437"/>
              <a:gd name="T1" fmla="*/ 2147483647 h 1776"/>
              <a:gd name="T2" fmla="*/ 0 w 1437"/>
              <a:gd name="T3" fmla="*/ 2147483647 h 1776"/>
              <a:gd name="T4" fmla="*/ 2147483647 w 1437"/>
              <a:gd name="T5" fmla="*/ 0 h 1776"/>
              <a:gd name="T6" fmla="*/ 2147483647 w 1437"/>
              <a:gd name="T7" fmla="*/ 0 h 1776"/>
              <a:gd name="T8" fmla="*/ 2147483647 w 1437"/>
              <a:gd name="T9" fmla="*/ 2147483647 h 177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37"/>
              <a:gd name="T16" fmla="*/ 0 h 1776"/>
              <a:gd name="T17" fmla="*/ 1437 w 1437"/>
              <a:gd name="T18" fmla="*/ 1776 h 177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37" h="1776" extrusionOk="0">
                <a:moveTo>
                  <a:pt x="1435" y="1776"/>
                </a:moveTo>
                <a:lnTo>
                  <a:pt x="0" y="1776"/>
                </a:lnTo>
                <a:lnTo>
                  <a:pt x="2" y="0"/>
                </a:lnTo>
                <a:lnTo>
                  <a:pt x="1437" y="0"/>
                </a:lnTo>
                <a:lnTo>
                  <a:pt x="1435" y="1776"/>
                </a:ln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lIns="91425" tIns="45700" rIns="91425" bIns="45700">
            <a:spAutoFit/>
          </a:bodyPr>
          <a:lstStyle/>
          <a:p>
            <a:pPr>
              <a:defRPr/>
            </a:pPr>
            <a:endParaRPr lang="pl-PL">
              <a:latin typeface="Arial" charset="0"/>
              <a:cs typeface="Arial" charset="0"/>
              <a:sym typeface="Arial" charset="0"/>
            </a:endParaRPr>
          </a:p>
        </p:txBody>
      </p:sp>
      <p:sp>
        <p:nvSpPr>
          <p:cNvPr id="32" name="Shape 32"/>
          <p:cNvSpPr>
            <a:spLocks noGrp="1"/>
          </p:cNvSpPr>
          <p:nvPr>
            <p:ph type="ctrTitle"/>
          </p:nvPr>
        </p:nvSpPr>
        <p:spPr>
          <a:xfrm>
            <a:off x="2220060" y="2916233"/>
            <a:ext cx="4710000" cy="1650599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indent="304800" algn="ctr" rtl="0">
              <a:spcBef>
                <a:spcPts val="0"/>
              </a:spcBef>
              <a:buClr>
                <a:schemeClr val="accent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accen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1pPr>
            <a:lvl2pPr marL="0" indent="304800" algn="ctr" rtl="0">
              <a:spcBef>
                <a:spcPts val="0"/>
              </a:spcBef>
              <a:buClr>
                <a:schemeClr val="accent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accen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2pPr>
            <a:lvl3pPr marL="0" indent="304800" algn="ctr" rtl="0">
              <a:spcBef>
                <a:spcPts val="0"/>
              </a:spcBef>
              <a:buClr>
                <a:schemeClr val="accent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accen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3pPr>
            <a:lvl4pPr marL="0" indent="304800" algn="ctr" rtl="0">
              <a:spcBef>
                <a:spcPts val="0"/>
              </a:spcBef>
              <a:buClr>
                <a:schemeClr val="accent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accen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4pPr>
            <a:lvl5pPr marL="0" indent="304800" algn="ctr" rtl="0">
              <a:spcBef>
                <a:spcPts val="0"/>
              </a:spcBef>
              <a:buClr>
                <a:schemeClr val="accent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accen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5pPr>
            <a:lvl6pPr marL="0" indent="304800" algn="ctr" rtl="0">
              <a:spcBef>
                <a:spcPts val="0"/>
              </a:spcBef>
              <a:buClr>
                <a:schemeClr val="accent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accen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6pPr>
            <a:lvl7pPr marL="0" indent="304800" algn="ctr" rtl="0">
              <a:spcBef>
                <a:spcPts val="0"/>
              </a:spcBef>
              <a:buClr>
                <a:schemeClr val="accent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accen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7pPr>
            <a:lvl8pPr marL="0" indent="304800" algn="ctr" rtl="0">
              <a:spcBef>
                <a:spcPts val="0"/>
              </a:spcBef>
              <a:buClr>
                <a:schemeClr val="accent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accen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8pPr>
            <a:lvl9pPr marL="0" indent="304800" algn="ctr" rtl="0">
              <a:spcBef>
                <a:spcPts val="0"/>
              </a:spcBef>
              <a:buClr>
                <a:schemeClr val="accent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accen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9pPr>
          </a:lstStyle>
          <a:p>
            <a:endParaRPr/>
          </a:p>
        </p:txBody>
      </p:sp>
      <p:sp>
        <p:nvSpPr>
          <p:cNvPr id="33" name="Shape 33"/>
          <p:cNvSpPr>
            <a:spLocks noGrp="1"/>
          </p:cNvSpPr>
          <p:nvPr>
            <p:ph type="subTitle" idx="1"/>
          </p:nvPr>
        </p:nvSpPr>
        <p:spPr>
          <a:xfrm>
            <a:off x="2220060" y="4974907"/>
            <a:ext cx="4710000" cy="884999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indent="152400" algn="ctr" rtl="0">
              <a:spcBef>
                <a:spcPts val="0"/>
              </a:spcBef>
              <a:buClr>
                <a:schemeClr val="lt2"/>
              </a:buClr>
              <a:buSzPct val="100000"/>
              <a:buFont typeface="Arial"/>
              <a:buNone/>
              <a:defRPr sz="2400" b="0" i="0" u="none" strike="noStrike" cap="none" baseline="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1pPr>
            <a:lvl2pPr marL="0" indent="152400" algn="ctr" rtl="0">
              <a:spcBef>
                <a:spcPts val="0"/>
              </a:spcBef>
              <a:buClr>
                <a:schemeClr val="lt2"/>
              </a:buClr>
              <a:buSzPct val="100000"/>
              <a:buFont typeface="Arial"/>
              <a:buNone/>
              <a:defRPr sz="2400" b="0" i="0" u="none" strike="noStrike" cap="none" baseline="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2pPr>
            <a:lvl3pPr marL="0" indent="152400" algn="ctr" rtl="0">
              <a:spcBef>
                <a:spcPts val="0"/>
              </a:spcBef>
              <a:buClr>
                <a:schemeClr val="lt2"/>
              </a:buClr>
              <a:buSzPct val="100000"/>
              <a:buFont typeface="Arial"/>
              <a:buNone/>
              <a:defRPr sz="2400" b="0" i="0" u="none" strike="noStrike" cap="none" baseline="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3pPr>
            <a:lvl4pPr marL="0" indent="152400" algn="ctr" rtl="0">
              <a:spcBef>
                <a:spcPts val="0"/>
              </a:spcBef>
              <a:buClr>
                <a:schemeClr val="lt2"/>
              </a:buClr>
              <a:buSzPct val="100000"/>
              <a:buFont typeface="Arial"/>
              <a:buNone/>
              <a:defRPr sz="2400" b="0" i="0" u="none" strike="noStrike" cap="none" baseline="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4pPr>
            <a:lvl5pPr marL="0" indent="152400" algn="ctr" rtl="0">
              <a:spcBef>
                <a:spcPts val="0"/>
              </a:spcBef>
              <a:buClr>
                <a:schemeClr val="lt2"/>
              </a:buClr>
              <a:buSzPct val="100000"/>
              <a:buFont typeface="Arial"/>
              <a:buNone/>
              <a:defRPr sz="2400" b="0" i="0" u="none" strike="noStrike" cap="none" baseline="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5pPr>
            <a:lvl6pPr marL="0" indent="152400" algn="ctr" rtl="0">
              <a:spcBef>
                <a:spcPts val="0"/>
              </a:spcBef>
              <a:buClr>
                <a:schemeClr val="lt2"/>
              </a:buClr>
              <a:buSzPct val="100000"/>
              <a:buFont typeface="Arial"/>
              <a:buNone/>
              <a:defRPr sz="2400" b="0" i="0" u="none" strike="noStrike" cap="none" baseline="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6pPr>
            <a:lvl7pPr marL="0" indent="152400" algn="ctr" rtl="0">
              <a:spcBef>
                <a:spcPts val="0"/>
              </a:spcBef>
              <a:buClr>
                <a:schemeClr val="lt2"/>
              </a:buClr>
              <a:buSzPct val="100000"/>
              <a:buFont typeface="Arial"/>
              <a:buNone/>
              <a:defRPr sz="2400" b="0" i="0" u="none" strike="noStrike" cap="none" baseline="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7pPr>
            <a:lvl8pPr marL="0" indent="152400" algn="ctr" rtl="0">
              <a:spcBef>
                <a:spcPts val="0"/>
              </a:spcBef>
              <a:buClr>
                <a:schemeClr val="lt2"/>
              </a:buClr>
              <a:buSzPct val="100000"/>
              <a:buFont typeface="Arial"/>
              <a:buNone/>
              <a:defRPr sz="2400" b="0" i="0" u="none" strike="noStrike" cap="none" baseline="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8pPr>
            <a:lvl9pPr marL="0" indent="152400" algn="ctr" rtl="0">
              <a:spcBef>
                <a:spcPts val="0"/>
              </a:spcBef>
              <a:buClr>
                <a:schemeClr val="lt2"/>
              </a:buClr>
              <a:buSzPct val="100000"/>
              <a:buFont typeface="Arial"/>
              <a:buNone/>
              <a:defRPr sz="2400" b="0" i="0" u="none" strike="noStrike" cap="none" baseline="0">
                <a:solidFill>
                  <a:schemeClr val="lt2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98485475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x" type="tx">
  <p:cSld name="tx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35"/>
          <p:cNvSpPr>
            <a:spLocks/>
          </p:cNvSpPr>
          <p:nvPr/>
        </p:nvSpPr>
        <p:spPr bwMode="auto">
          <a:xfrm>
            <a:off x="152400" y="1371600"/>
            <a:ext cx="2208213" cy="3182938"/>
          </a:xfrm>
          <a:custGeom>
            <a:avLst/>
            <a:gdLst>
              <a:gd name="T0" fmla="*/ 2147483647 w 2782"/>
              <a:gd name="T1" fmla="*/ 2147483647 h 4010"/>
              <a:gd name="T2" fmla="*/ 0 w 2782"/>
              <a:gd name="T3" fmla="*/ 2147483647 h 4010"/>
              <a:gd name="T4" fmla="*/ 0 w 2782"/>
              <a:gd name="T5" fmla="*/ 2147483647 h 4010"/>
              <a:gd name="T6" fmla="*/ 2147483647 w 2782"/>
              <a:gd name="T7" fmla="*/ 2147483647 h 4010"/>
              <a:gd name="T8" fmla="*/ 2147483647 w 2782"/>
              <a:gd name="T9" fmla="*/ 2147483647 h 4010"/>
              <a:gd name="T10" fmla="*/ 2147483647 w 2782"/>
              <a:gd name="T11" fmla="*/ 2147483647 h 4010"/>
              <a:gd name="T12" fmla="*/ 2147483647 w 2782"/>
              <a:gd name="T13" fmla="*/ 2147483647 h 4010"/>
              <a:gd name="T14" fmla="*/ 2147483647 w 2782"/>
              <a:gd name="T15" fmla="*/ 2147483647 h 4010"/>
              <a:gd name="T16" fmla="*/ 2147483647 w 2782"/>
              <a:gd name="T17" fmla="*/ 2147483647 h 4010"/>
              <a:gd name="T18" fmla="*/ 2147483647 w 2782"/>
              <a:gd name="T19" fmla="*/ 2147483647 h 4010"/>
              <a:gd name="T20" fmla="*/ 2147483647 w 2782"/>
              <a:gd name="T21" fmla="*/ 2147483647 h 4010"/>
              <a:gd name="T22" fmla="*/ 2147483647 w 2782"/>
              <a:gd name="T23" fmla="*/ 2147483647 h 4010"/>
              <a:gd name="T24" fmla="*/ 2147483647 w 2782"/>
              <a:gd name="T25" fmla="*/ 2147483647 h 4010"/>
              <a:gd name="T26" fmla="*/ 2147483647 w 2782"/>
              <a:gd name="T27" fmla="*/ 2147483647 h 4010"/>
              <a:gd name="T28" fmla="*/ 2147483647 w 2782"/>
              <a:gd name="T29" fmla="*/ 2147483647 h 4010"/>
              <a:gd name="T30" fmla="*/ 2147483647 w 2782"/>
              <a:gd name="T31" fmla="*/ 2147483647 h 4010"/>
              <a:gd name="T32" fmla="*/ 2147483647 w 2782"/>
              <a:gd name="T33" fmla="*/ 2147483647 h 4010"/>
              <a:gd name="T34" fmla="*/ 2147483647 w 2782"/>
              <a:gd name="T35" fmla="*/ 2147483647 h 4010"/>
              <a:gd name="T36" fmla="*/ 2147483647 w 2782"/>
              <a:gd name="T37" fmla="*/ 0 h 4010"/>
              <a:gd name="T38" fmla="*/ 2147483647 w 2782"/>
              <a:gd name="T39" fmla="*/ 2147483647 h 4010"/>
              <a:gd name="T40" fmla="*/ 2147483647 w 2782"/>
              <a:gd name="T41" fmla="*/ 2147483647 h 4010"/>
              <a:gd name="T42" fmla="*/ 2147483647 w 2782"/>
              <a:gd name="T43" fmla="*/ 2147483647 h 4010"/>
              <a:gd name="T44" fmla="*/ 2147483647 w 2782"/>
              <a:gd name="T45" fmla="*/ 2147483647 h 4010"/>
              <a:gd name="T46" fmla="*/ 2147483647 w 2782"/>
              <a:gd name="T47" fmla="*/ 2147483647 h 4010"/>
              <a:gd name="T48" fmla="*/ 2147483647 w 2782"/>
              <a:gd name="T49" fmla="*/ 2147483647 h 4010"/>
              <a:gd name="T50" fmla="*/ 2147483647 w 2782"/>
              <a:gd name="T51" fmla="*/ 2147483647 h 4010"/>
              <a:gd name="T52" fmla="*/ 2147483647 w 2782"/>
              <a:gd name="T53" fmla="*/ 2147483647 h 4010"/>
              <a:gd name="T54" fmla="*/ 2147483647 w 2782"/>
              <a:gd name="T55" fmla="*/ 2147483647 h 4010"/>
              <a:gd name="T56" fmla="*/ 2147483647 w 2782"/>
              <a:gd name="T57" fmla="*/ 2147483647 h 4010"/>
              <a:gd name="T58" fmla="*/ 2147483647 w 2782"/>
              <a:gd name="T59" fmla="*/ 2147483647 h 4010"/>
              <a:gd name="T60" fmla="*/ 2147483647 w 2782"/>
              <a:gd name="T61" fmla="*/ 2147483647 h 4010"/>
              <a:gd name="T62" fmla="*/ 2147483647 w 2782"/>
              <a:gd name="T63" fmla="*/ 2147483647 h 4010"/>
              <a:gd name="T64" fmla="*/ 2147483647 w 2782"/>
              <a:gd name="T65" fmla="*/ 2147483647 h 4010"/>
              <a:gd name="T66" fmla="*/ 2147483647 w 2782"/>
              <a:gd name="T67" fmla="*/ 2147483647 h 4010"/>
              <a:gd name="T68" fmla="*/ 2147483647 w 2782"/>
              <a:gd name="T69" fmla="*/ 2147483647 h 4010"/>
              <a:gd name="T70" fmla="*/ 2147483647 w 2782"/>
              <a:gd name="T71" fmla="*/ 2147483647 h 4010"/>
              <a:gd name="T72" fmla="*/ 2147483647 w 2782"/>
              <a:gd name="T73" fmla="*/ 2147483647 h 4010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2782"/>
              <a:gd name="T112" fmla="*/ 0 h 4010"/>
              <a:gd name="T113" fmla="*/ 2782 w 2782"/>
              <a:gd name="T114" fmla="*/ 4010 h 4010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2782" h="4010" extrusionOk="0">
                <a:moveTo>
                  <a:pt x="635" y="719"/>
                </a:moveTo>
                <a:lnTo>
                  <a:pt x="635" y="719"/>
                </a:lnTo>
                <a:lnTo>
                  <a:pt x="635" y="4010"/>
                </a:lnTo>
                <a:lnTo>
                  <a:pt x="0" y="4010"/>
                </a:lnTo>
                <a:lnTo>
                  <a:pt x="0" y="418"/>
                </a:lnTo>
                <a:lnTo>
                  <a:pt x="0" y="397"/>
                </a:lnTo>
                <a:lnTo>
                  <a:pt x="2" y="376"/>
                </a:lnTo>
                <a:lnTo>
                  <a:pt x="5" y="355"/>
                </a:lnTo>
                <a:lnTo>
                  <a:pt x="10" y="333"/>
                </a:lnTo>
                <a:lnTo>
                  <a:pt x="15" y="314"/>
                </a:lnTo>
                <a:lnTo>
                  <a:pt x="21" y="294"/>
                </a:lnTo>
                <a:lnTo>
                  <a:pt x="29" y="275"/>
                </a:lnTo>
                <a:lnTo>
                  <a:pt x="39" y="255"/>
                </a:lnTo>
                <a:lnTo>
                  <a:pt x="49" y="237"/>
                </a:lnTo>
                <a:lnTo>
                  <a:pt x="60" y="219"/>
                </a:lnTo>
                <a:lnTo>
                  <a:pt x="72" y="201"/>
                </a:lnTo>
                <a:lnTo>
                  <a:pt x="85" y="185"/>
                </a:lnTo>
                <a:lnTo>
                  <a:pt x="100" y="169"/>
                </a:lnTo>
                <a:lnTo>
                  <a:pt x="114" y="152"/>
                </a:lnTo>
                <a:lnTo>
                  <a:pt x="131" y="137"/>
                </a:lnTo>
                <a:lnTo>
                  <a:pt x="147" y="123"/>
                </a:lnTo>
                <a:lnTo>
                  <a:pt x="165" y="110"/>
                </a:lnTo>
                <a:lnTo>
                  <a:pt x="183" y="97"/>
                </a:lnTo>
                <a:lnTo>
                  <a:pt x="202" y="84"/>
                </a:lnTo>
                <a:lnTo>
                  <a:pt x="222" y="72"/>
                </a:lnTo>
                <a:lnTo>
                  <a:pt x="242" y="61"/>
                </a:lnTo>
                <a:lnTo>
                  <a:pt x="263" y="51"/>
                </a:lnTo>
                <a:lnTo>
                  <a:pt x="286" y="41"/>
                </a:lnTo>
                <a:lnTo>
                  <a:pt x="307" y="33"/>
                </a:lnTo>
                <a:lnTo>
                  <a:pt x="330" y="26"/>
                </a:lnTo>
                <a:lnTo>
                  <a:pt x="354" y="20"/>
                </a:lnTo>
                <a:lnTo>
                  <a:pt x="379" y="13"/>
                </a:lnTo>
                <a:lnTo>
                  <a:pt x="403" y="9"/>
                </a:lnTo>
                <a:lnTo>
                  <a:pt x="428" y="5"/>
                </a:lnTo>
                <a:lnTo>
                  <a:pt x="452" y="4"/>
                </a:lnTo>
                <a:lnTo>
                  <a:pt x="478" y="2"/>
                </a:lnTo>
                <a:lnTo>
                  <a:pt x="504" y="0"/>
                </a:lnTo>
                <a:lnTo>
                  <a:pt x="2782" y="0"/>
                </a:lnTo>
                <a:lnTo>
                  <a:pt x="2782" y="263"/>
                </a:lnTo>
                <a:lnTo>
                  <a:pt x="1092" y="263"/>
                </a:lnTo>
                <a:lnTo>
                  <a:pt x="1069" y="263"/>
                </a:lnTo>
                <a:lnTo>
                  <a:pt x="1045" y="265"/>
                </a:lnTo>
                <a:lnTo>
                  <a:pt x="1022" y="268"/>
                </a:lnTo>
                <a:lnTo>
                  <a:pt x="1001" y="271"/>
                </a:lnTo>
                <a:lnTo>
                  <a:pt x="978" y="276"/>
                </a:lnTo>
                <a:lnTo>
                  <a:pt x="957" y="283"/>
                </a:lnTo>
                <a:lnTo>
                  <a:pt x="935" y="291"/>
                </a:lnTo>
                <a:lnTo>
                  <a:pt x="914" y="299"/>
                </a:lnTo>
                <a:lnTo>
                  <a:pt x="895" y="307"/>
                </a:lnTo>
                <a:lnTo>
                  <a:pt x="875" y="317"/>
                </a:lnTo>
                <a:lnTo>
                  <a:pt x="855" y="329"/>
                </a:lnTo>
                <a:lnTo>
                  <a:pt x="838" y="340"/>
                </a:lnTo>
                <a:lnTo>
                  <a:pt x="820" y="353"/>
                </a:lnTo>
                <a:lnTo>
                  <a:pt x="802" y="368"/>
                </a:lnTo>
                <a:lnTo>
                  <a:pt x="785" y="381"/>
                </a:lnTo>
                <a:lnTo>
                  <a:pt x="769" y="397"/>
                </a:lnTo>
                <a:lnTo>
                  <a:pt x="754" y="412"/>
                </a:lnTo>
                <a:lnTo>
                  <a:pt x="740" y="428"/>
                </a:lnTo>
                <a:lnTo>
                  <a:pt x="727" y="446"/>
                </a:lnTo>
                <a:lnTo>
                  <a:pt x="713" y="464"/>
                </a:lnTo>
                <a:lnTo>
                  <a:pt x="702" y="482"/>
                </a:lnTo>
                <a:lnTo>
                  <a:pt x="691" y="502"/>
                </a:lnTo>
                <a:lnTo>
                  <a:pt x="681" y="521"/>
                </a:lnTo>
                <a:lnTo>
                  <a:pt x="671" y="542"/>
                </a:lnTo>
                <a:lnTo>
                  <a:pt x="663" y="562"/>
                </a:lnTo>
                <a:lnTo>
                  <a:pt x="656" y="583"/>
                </a:lnTo>
                <a:lnTo>
                  <a:pt x="650" y="606"/>
                </a:lnTo>
                <a:lnTo>
                  <a:pt x="645" y="627"/>
                </a:lnTo>
                <a:lnTo>
                  <a:pt x="640" y="650"/>
                </a:lnTo>
                <a:lnTo>
                  <a:pt x="638" y="673"/>
                </a:lnTo>
                <a:lnTo>
                  <a:pt x="637" y="696"/>
                </a:lnTo>
                <a:lnTo>
                  <a:pt x="635" y="719"/>
                </a:ln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lIns="91425" tIns="45700" rIns="91425" bIns="45700">
            <a:spAutoFit/>
          </a:bodyPr>
          <a:lstStyle/>
          <a:p>
            <a:pPr>
              <a:defRPr/>
            </a:pPr>
            <a:endParaRPr lang="pl-PL">
              <a:latin typeface="Arial" charset="0"/>
              <a:cs typeface="Arial" charset="0"/>
              <a:sym typeface="Arial" charset="0"/>
            </a:endParaRPr>
          </a:p>
        </p:txBody>
      </p:sp>
      <p:sp>
        <p:nvSpPr>
          <p:cNvPr id="5" name="Shape 36"/>
          <p:cNvSpPr/>
          <p:nvPr/>
        </p:nvSpPr>
        <p:spPr>
          <a:xfrm>
            <a:off x="152400" y="4641850"/>
            <a:ext cx="498475" cy="221615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lIns="91425" tIns="45700" rIns="91425" bIns="4570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ern="0">
              <a:latin typeface="Arial" panose="00000000000000000000"/>
              <a:ea typeface="Arial" panose="00000000000000000000"/>
              <a:cs typeface="Arial" panose="00000000000000000000"/>
              <a:sym typeface="Arial" panose="00000000000000000000"/>
            </a:endParaRPr>
          </a:p>
        </p:txBody>
      </p:sp>
      <p:sp>
        <p:nvSpPr>
          <p:cNvPr id="6" name="Shape 37"/>
          <p:cNvSpPr/>
          <p:nvPr/>
        </p:nvSpPr>
        <p:spPr>
          <a:xfrm>
            <a:off x="2413000" y="1371600"/>
            <a:ext cx="2432050" cy="20796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lIns="91425" tIns="45700" rIns="91425" bIns="4570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ern="0">
              <a:latin typeface="Arial" panose="00000000000000000000"/>
              <a:ea typeface="Arial" panose="00000000000000000000"/>
              <a:cs typeface="Arial" panose="00000000000000000000"/>
              <a:sym typeface="Arial" panose="00000000000000000000"/>
            </a:endParaRPr>
          </a:p>
        </p:txBody>
      </p:sp>
      <p:sp>
        <p:nvSpPr>
          <p:cNvPr id="7" name="Shape 38"/>
          <p:cNvSpPr>
            <a:spLocks noChangeArrowheads="1"/>
          </p:cNvSpPr>
          <p:nvPr/>
        </p:nvSpPr>
        <p:spPr bwMode="auto">
          <a:xfrm>
            <a:off x="4911725" y="1371600"/>
            <a:ext cx="1965325" cy="207963"/>
          </a:xfrm>
          <a:prstGeom prst="rect">
            <a:avLst/>
          </a:prstGeom>
          <a:solidFill>
            <a:srgbClr val="E3BC6D"/>
          </a:solidFill>
          <a:ln w="9525">
            <a:noFill/>
            <a:miter lim="800000"/>
            <a:headEnd/>
            <a:tailEnd/>
          </a:ln>
        </p:spPr>
        <p:txBody>
          <a:bodyPr lIns="91425" tIns="45700" rIns="91425" bIns="45700">
            <a:spAutoFit/>
          </a:bodyPr>
          <a:lstStyle/>
          <a:p>
            <a:pPr>
              <a:defRPr/>
            </a:pPr>
            <a:endParaRPr lang="pl-PL">
              <a:latin typeface="Arial" charset="0"/>
              <a:cs typeface="Arial" charset="0"/>
              <a:sym typeface="Arial" charset="0"/>
            </a:endParaRPr>
          </a:p>
        </p:txBody>
      </p:sp>
      <p:sp>
        <p:nvSpPr>
          <p:cNvPr id="8" name="Shape 39"/>
          <p:cNvSpPr/>
          <p:nvPr/>
        </p:nvSpPr>
        <p:spPr>
          <a:xfrm>
            <a:off x="6943725" y="1371600"/>
            <a:ext cx="2200275" cy="20796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lIns="91425" tIns="45700" rIns="91425" bIns="4570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ern="0">
              <a:latin typeface="Arial" panose="00000000000000000000"/>
              <a:ea typeface="Arial" panose="00000000000000000000"/>
              <a:cs typeface="Arial" panose="00000000000000000000"/>
              <a:sym typeface="Arial" panose="00000000000000000000"/>
            </a:endParaRPr>
          </a:p>
        </p:txBody>
      </p:sp>
      <p:sp>
        <p:nvSpPr>
          <p:cNvPr id="40" name="Shape 40"/>
          <p:cNvSpPr>
            <a:spLocks noGrp="1"/>
          </p:cNvSpPr>
          <p:nvPr>
            <p:ph type="body" idx="1"/>
          </p:nvPr>
        </p:nvSpPr>
        <p:spPr>
          <a:xfrm>
            <a:off x="854948" y="1579562"/>
            <a:ext cx="7831799" cy="49881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457200" indent="-457200" rtl="0">
              <a:defRPr>
                <a:solidFill>
                  <a:schemeClr val="lt2"/>
                </a:solidFill>
              </a:defRPr>
            </a:lvl1pPr>
            <a:lvl2pPr marL="800100" indent="-342900" rtl="0">
              <a:defRPr>
                <a:solidFill>
                  <a:schemeClr val="lt2"/>
                </a:solidFill>
              </a:defRPr>
            </a:lvl2pPr>
            <a:lvl3pPr marL="1257300" indent="-342900" rtl="0">
              <a:defRPr>
                <a:solidFill>
                  <a:schemeClr val="lt2"/>
                </a:solidFill>
              </a:defRPr>
            </a:lvl3pPr>
            <a:lvl4pPr marL="1657350" indent="-285750" rtl="0">
              <a:defRPr>
                <a:solidFill>
                  <a:schemeClr val="lt2"/>
                </a:solidFill>
              </a:defRPr>
            </a:lvl4pPr>
            <a:lvl5pPr marL="2114550" indent="-285750" rtl="0">
              <a:defRPr sz="1800">
                <a:solidFill>
                  <a:schemeClr val="lt2"/>
                </a:solidFill>
              </a:defRPr>
            </a:lvl5pPr>
            <a:lvl6pPr marL="2571750" indent="-285750" rtl="0">
              <a:defRPr sz="1800">
                <a:solidFill>
                  <a:schemeClr val="lt2"/>
                </a:solidFill>
              </a:defRPr>
            </a:lvl6pPr>
            <a:lvl7pPr marL="3028950" indent="-285750" rtl="0">
              <a:defRPr sz="1800">
                <a:solidFill>
                  <a:schemeClr val="lt2"/>
                </a:solidFill>
              </a:defRPr>
            </a:lvl7pPr>
            <a:lvl8pPr marL="3486150" indent="-285750" rtl="0">
              <a:defRPr sz="1800">
                <a:solidFill>
                  <a:schemeClr val="lt2"/>
                </a:solidFill>
              </a:defRPr>
            </a:lvl8pPr>
            <a:lvl9pPr marL="3943350" indent="-285750" rtl="0">
              <a:defRPr sz="1800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41" name="Shape 41"/>
          <p:cNvSpPr>
            <a:spLocks noGrp="1"/>
          </p:cNvSpPr>
          <p:nvPr>
            <p:ph type="title"/>
          </p:nvPr>
        </p:nvSpPr>
        <p:spPr>
          <a:xfrm>
            <a:off x="854948" y="216537"/>
            <a:ext cx="7831799" cy="11430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accen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accen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accen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accen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accen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accen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accen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accen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accen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89380643"/>
      </p:ext>
    </p:extLst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ColTx" type="twoColTx">
  <p:cSld name="twoColTx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43"/>
          <p:cNvSpPr>
            <a:spLocks/>
          </p:cNvSpPr>
          <p:nvPr/>
        </p:nvSpPr>
        <p:spPr bwMode="auto">
          <a:xfrm>
            <a:off x="152400" y="1371600"/>
            <a:ext cx="2208213" cy="3182938"/>
          </a:xfrm>
          <a:custGeom>
            <a:avLst/>
            <a:gdLst>
              <a:gd name="T0" fmla="*/ 2147483647 w 2782"/>
              <a:gd name="T1" fmla="*/ 2147483647 h 4010"/>
              <a:gd name="T2" fmla="*/ 0 w 2782"/>
              <a:gd name="T3" fmla="*/ 2147483647 h 4010"/>
              <a:gd name="T4" fmla="*/ 0 w 2782"/>
              <a:gd name="T5" fmla="*/ 2147483647 h 4010"/>
              <a:gd name="T6" fmla="*/ 2147483647 w 2782"/>
              <a:gd name="T7" fmla="*/ 2147483647 h 4010"/>
              <a:gd name="T8" fmla="*/ 2147483647 w 2782"/>
              <a:gd name="T9" fmla="*/ 2147483647 h 4010"/>
              <a:gd name="T10" fmla="*/ 2147483647 w 2782"/>
              <a:gd name="T11" fmla="*/ 2147483647 h 4010"/>
              <a:gd name="T12" fmla="*/ 2147483647 w 2782"/>
              <a:gd name="T13" fmla="*/ 2147483647 h 4010"/>
              <a:gd name="T14" fmla="*/ 2147483647 w 2782"/>
              <a:gd name="T15" fmla="*/ 2147483647 h 4010"/>
              <a:gd name="T16" fmla="*/ 2147483647 w 2782"/>
              <a:gd name="T17" fmla="*/ 2147483647 h 4010"/>
              <a:gd name="T18" fmla="*/ 2147483647 w 2782"/>
              <a:gd name="T19" fmla="*/ 2147483647 h 4010"/>
              <a:gd name="T20" fmla="*/ 2147483647 w 2782"/>
              <a:gd name="T21" fmla="*/ 2147483647 h 4010"/>
              <a:gd name="T22" fmla="*/ 2147483647 w 2782"/>
              <a:gd name="T23" fmla="*/ 2147483647 h 4010"/>
              <a:gd name="T24" fmla="*/ 2147483647 w 2782"/>
              <a:gd name="T25" fmla="*/ 2147483647 h 4010"/>
              <a:gd name="T26" fmla="*/ 2147483647 w 2782"/>
              <a:gd name="T27" fmla="*/ 2147483647 h 4010"/>
              <a:gd name="T28" fmla="*/ 2147483647 w 2782"/>
              <a:gd name="T29" fmla="*/ 2147483647 h 4010"/>
              <a:gd name="T30" fmla="*/ 2147483647 w 2782"/>
              <a:gd name="T31" fmla="*/ 2147483647 h 4010"/>
              <a:gd name="T32" fmla="*/ 2147483647 w 2782"/>
              <a:gd name="T33" fmla="*/ 2147483647 h 4010"/>
              <a:gd name="T34" fmla="*/ 2147483647 w 2782"/>
              <a:gd name="T35" fmla="*/ 2147483647 h 4010"/>
              <a:gd name="T36" fmla="*/ 2147483647 w 2782"/>
              <a:gd name="T37" fmla="*/ 0 h 4010"/>
              <a:gd name="T38" fmla="*/ 2147483647 w 2782"/>
              <a:gd name="T39" fmla="*/ 2147483647 h 4010"/>
              <a:gd name="T40" fmla="*/ 2147483647 w 2782"/>
              <a:gd name="T41" fmla="*/ 2147483647 h 4010"/>
              <a:gd name="T42" fmla="*/ 2147483647 w 2782"/>
              <a:gd name="T43" fmla="*/ 2147483647 h 4010"/>
              <a:gd name="T44" fmla="*/ 2147483647 w 2782"/>
              <a:gd name="T45" fmla="*/ 2147483647 h 4010"/>
              <a:gd name="T46" fmla="*/ 2147483647 w 2782"/>
              <a:gd name="T47" fmla="*/ 2147483647 h 4010"/>
              <a:gd name="T48" fmla="*/ 2147483647 w 2782"/>
              <a:gd name="T49" fmla="*/ 2147483647 h 4010"/>
              <a:gd name="T50" fmla="*/ 2147483647 w 2782"/>
              <a:gd name="T51" fmla="*/ 2147483647 h 4010"/>
              <a:gd name="T52" fmla="*/ 2147483647 w 2782"/>
              <a:gd name="T53" fmla="*/ 2147483647 h 4010"/>
              <a:gd name="T54" fmla="*/ 2147483647 w 2782"/>
              <a:gd name="T55" fmla="*/ 2147483647 h 4010"/>
              <a:gd name="T56" fmla="*/ 2147483647 w 2782"/>
              <a:gd name="T57" fmla="*/ 2147483647 h 4010"/>
              <a:gd name="T58" fmla="*/ 2147483647 w 2782"/>
              <a:gd name="T59" fmla="*/ 2147483647 h 4010"/>
              <a:gd name="T60" fmla="*/ 2147483647 w 2782"/>
              <a:gd name="T61" fmla="*/ 2147483647 h 4010"/>
              <a:gd name="T62" fmla="*/ 2147483647 w 2782"/>
              <a:gd name="T63" fmla="*/ 2147483647 h 4010"/>
              <a:gd name="T64" fmla="*/ 2147483647 w 2782"/>
              <a:gd name="T65" fmla="*/ 2147483647 h 4010"/>
              <a:gd name="T66" fmla="*/ 2147483647 w 2782"/>
              <a:gd name="T67" fmla="*/ 2147483647 h 4010"/>
              <a:gd name="T68" fmla="*/ 2147483647 w 2782"/>
              <a:gd name="T69" fmla="*/ 2147483647 h 4010"/>
              <a:gd name="T70" fmla="*/ 2147483647 w 2782"/>
              <a:gd name="T71" fmla="*/ 2147483647 h 4010"/>
              <a:gd name="T72" fmla="*/ 2147483647 w 2782"/>
              <a:gd name="T73" fmla="*/ 2147483647 h 4010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2782"/>
              <a:gd name="T112" fmla="*/ 0 h 4010"/>
              <a:gd name="T113" fmla="*/ 2782 w 2782"/>
              <a:gd name="T114" fmla="*/ 4010 h 4010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2782" h="4010" extrusionOk="0">
                <a:moveTo>
                  <a:pt x="635" y="719"/>
                </a:moveTo>
                <a:lnTo>
                  <a:pt x="635" y="719"/>
                </a:lnTo>
                <a:lnTo>
                  <a:pt x="635" y="4010"/>
                </a:lnTo>
                <a:lnTo>
                  <a:pt x="0" y="4010"/>
                </a:lnTo>
                <a:lnTo>
                  <a:pt x="0" y="418"/>
                </a:lnTo>
                <a:lnTo>
                  <a:pt x="0" y="397"/>
                </a:lnTo>
                <a:lnTo>
                  <a:pt x="2" y="376"/>
                </a:lnTo>
                <a:lnTo>
                  <a:pt x="5" y="355"/>
                </a:lnTo>
                <a:lnTo>
                  <a:pt x="10" y="333"/>
                </a:lnTo>
                <a:lnTo>
                  <a:pt x="15" y="314"/>
                </a:lnTo>
                <a:lnTo>
                  <a:pt x="21" y="294"/>
                </a:lnTo>
                <a:lnTo>
                  <a:pt x="29" y="275"/>
                </a:lnTo>
                <a:lnTo>
                  <a:pt x="39" y="255"/>
                </a:lnTo>
                <a:lnTo>
                  <a:pt x="49" y="237"/>
                </a:lnTo>
                <a:lnTo>
                  <a:pt x="60" y="219"/>
                </a:lnTo>
                <a:lnTo>
                  <a:pt x="72" y="201"/>
                </a:lnTo>
                <a:lnTo>
                  <a:pt x="85" y="185"/>
                </a:lnTo>
                <a:lnTo>
                  <a:pt x="100" y="169"/>
                </a:lnTo>
                <a:lnTo>
                  <a:pt x="114" y="152"/>
                </a:lnTo>
                <a:lnTo>
                  <a:pt x="131" y="137"/>
                </a:lnTo>
                <a:lnTo>
                  <a:pt x="147" y="123"/>
                </a:lnTo>
                <a:lnTo>
                  <a:pt x="165" y="110"/>
                </a:lnTo>
                <a:lnTo>
                  <a:pt x="183" y="97"/>
                </a:lnTo>
                <a:lnTo>
                  <a:pt x="202" y="84"/>
                </a:lnTo>
                <a:lnTo>
                  <a:pt x="222" y="72"/>
                </a:lnTo>
                <a:lnTo>
                  <a:pt x="242" y="61"/>
                </a:lnTo>
                <a:lnTo>
                  <a:pt x="263" y="51"/>
                </a:lnTo>
                <a:lnTo>
                  <a:pt x="286" y="41"/>
                </a:lnTo>
                <a:lnTo>
                  <a:pt x="307" y="33"/>
                </a:lnTo>
                <a:lnTo>
                  <a:pt x="330" y="26"/>
                </a:lnTo>
                <a:lnTo>
                  <a:pt x="354" y="20"/>
                </a:lnTo>
                <a:lnTo>
                  <a:pt x="379" y="13"/>
                </a:lnTo>
                <a:lnTo>
                  <a:pt x="403" y="9"/>
                </a:lnTo>
                <a:lnTo>
                  <a:pt x="428" y="5"/>
                </a:lnTo>
                <a:lnTo>
                  <a:pt x="452" y="4"/>
                </a:lnTo>
                <a:lnTo>
                  <a:pt x="478" y="2"/>
                </a:lnTo>
                <a:lnTo>
                  <a:pt x="504" y="0"/>
                </a:lnTo>
                <a:lnTo>
                  <a:pt x="2782" y="0"/>
                </a:lnTo>
                <a:lnTo>
                  <a:pt x="2782" y="263"/>
                </a:lnTo>
                <a:lnTo>
                  <a:pt x="1092" y="263"/>
                </a:lnTo>
                <a:lnTo>
                  <a:pt x="1069" y="263"/>
                </a:lnTo>
                <a:lnTo>
                  <a:pt x="1045" y="265"/>
                </a:lnTo>
                <a:lnTo>
                  <a:pt x="1022" y="268"/>
                </a:lnTo>
                <a:lnTo>
                  <a:pt x="1001" y="271"/>
                </a:lnTo>
                <a:lnTo>
                  <a:pt x="978" y="276"/>
                </a:lnTo>
                <a:lnTo>
                  <a:pt x="957" y="283"/>
                </a:lnTo>
                <a:lnTo>
                  <a:pt x="935" y="291"/>
                </a:lnTo>
                <a:lnTo>
                  <a:pt x="914" y="299"/>
                </a:lnTo>
                <a:lnTo>
                  <a:pt x="895" y="307"/>
                </a:lnTo>
                <a:lnTo>
                  <a:pt x="875" y="317"/>
                </a:lnTo>
                <a:lnTo>
                  <a:pt x="855" y="329"/>
                </a:lnTo>
                <a:lnTo>
                  <a:pt x="838" y="340"/>
                </a:lnTo>
                <a:lnTo>
                  <a:pt x="820" y="353"/>
                </a:lnTo>
                <a:lnTo>
                  <a:pt x="802" y="368"/>
                </a:lnTo>
                <a:lnTo>
                  <a:pt x="785" y="381"/>
                </a:lnTo>
                <a:lnTo>
                  <a:pt x="769" y="397"/>
                </a:lnTo>
                <a:lnTo>
                  <a:pt x="754" y="412"/>
                </a:lnTo>
                <a:lnTo>
                  <a:pt x="740" y="428"/>
                </a:lnTo>
                <a:lnTo>
                  <a:pt x="727" y="446"/>
                </a:lnTo>
                <a:lnTo>
                  <a:pt x="713" y="464"/>
                </a:lnTo>
                <a:lnTo>
                  <a:pt x="702" y="482"/>
                </a:lnTo>
                <a:lnTo>
                  <a:pt x="691" y="502"/>
                </a:lnTo>
                <a:lnTo>
                  <a:pt x="681" y="521"/>
                </a:lnTo>
                <a:lnTo>
                  <a:pt x="671" y="542"/>
                </a:lnTo>
                <a:lnTo>
                  <a:pt x="663" y="562"/>
                </a:lnTo>
                <a:lnTo>
                  <a:pt x="656" y="583"/>
                </a:lnTo>
                <a:lnTo>
                  <a:pt x="650" y="606"/>
                </a:lnTo>
                <a:lnTo>
                  <a:pt x="645" y="627"/>
                </a:lnTo>
                <a:lnTo>
                  <a:pt x="640" y="650"/>
                </a:lnTo>
                <a:lnTo>
                  <a:pt x="638" y="673"/>
                </a:lnTo>
                <a:lnTo>
                  <a:pt x="637" y="696"/>
                </a:lnTo>
                <a:lnTo>
                  <a:pt x="635" y="719"/>
                </a:ln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lIns="91425" tIns="45700" rIns="91425" bIns="45700">
            <a:spAutoFit/>
          </a:bodyPr>
          <a:lstStyle/>
          <a:p>
            <a:pPr>
              <a:defRPr/>
            </a:pPr>
            <a:endParaRPr lang="pl-PL">
              <a:latin typeface="Arial" charset="0"/>
              <a:cs typeface="Arial" charset="0"/>
              <a:sym typeface="Arial" charset="0"/>
            </a:endParaRPr>
          </a:p>
        </p:txBody>
      </p:sp>
      <p:sp>
        <p:nvSpPr>
          <p:cNvPr id="6" name="Shape 44"/>
          <p:cNvSpPr/>
          <p:nvPr/>
        </p:nvSpPr>
        <p:spPr>
          <a:xfrm>
            <a:off x="152400" y="4641850"/>
            <a:ext cx="498475" cy="221615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lIns="91425" tIns="45700" rIns="91425" bIns="4570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ern="0">
              <a:latin typeface="Arial" panose="00000000000000000000"/>
              <a:ea typeface="Arial" panose="00000000000000000000"/>
              <a:cs typeface="Arial" panose="00000000000000000000"/>
              <a:sym typeface="Arial" panose="00000000000000000000"/>
            </a:endParaRPr>
          </a:p>
        </p:txBody>
      </p:sp>
      <p:sp>
        <p:nvSpPr>
          <p:cNvPr id="7" name="Shape 45"/>
          <p:cNvSpPr/>
          <p:nvPr/>
        </p:nvSpPr>
        <p:spPr>
          <a:xfrm>
            <a:off x="2413000" y="1371600"/>
            <a:ext cx="2432050" cy="20796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lIns="91425" tIns="45700" rIns="91425" bIns="4570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ern="0">
              <a:latin typeface="Arial" panose="00000000000000000000"/>
              <a:ea typeface="Arial" panose="00000000000000000000"/>
              <a:cs typeface="Arial" panose="00000000000000000000"/>
              <a:sym typeface="Arial" panose="00000000000000000000"/>
            </a:endParaRPr>
          </a:p>
        </p:txBody>
      </p:sp>
      <p:sp>
        <p:nvSpPr>
          <p:cNvPr id="8" name="Shape 46"/>
          <p:cNvSpPr>
            <a:spLocks noChangeArrowheads="1"/>
          </p:cNvSpPr>
          <p:nvPr/>
        </p:nvSpPr>
        <p:spPr bwMode="auto">
          <a:xfrm>
            <a:off x="4911725" y="1371600"/>
            <a:ext cx="1965325" cy="207963"/>
          </a:xfrm>
          <a:prstGeom prst="rect">
            <a:avLst/>
          </a:prstGeom>
          <a:solidFill>
            <a:srgbClr val="E3BC6D"/>
          </a:solidFill>
          <a:ln w="9525">
            <a:noFill/>
            <a:miter lim="800000"/>
            <a:headEnd/>
            <a:tailEnd/>
          </a:ln>
        </p:spPr>
        <p:txBody>
          <a:bodyPr lIns="91425" tIns="45700" rIns="91425" bIns="45700">
            <a:spAutoFit/>
          </a:bodyPr>
          <a:lstStyle/>
          <a:p>
            <a:pPr>
              <a:defRPr/>
            </a:pPr>
            <a:endParaRPr lang="pl-PL">
              <a:latin typeface="Arial" charset="0"/>
              <a:cs typeface="Arial" charset="0"/>
              <a:sym typeface="Arial" charset="0"/>
            </a:endParaRPr>
          </a:p>
        </p:txBody>
      </p:sp>
      <p:sp>
        <p:nvSpPr>
          <p:cNvPr id="9" name="Shape 47"/>
          <p:cNvSpPr/>
          <p:nvPr/>
        </p:nvSpPr>
        <p:spPr>
          <a:xfrm>
            <a:off x="6943725" y="1371600"/>
            <a:ext cx="2200275" cy="20796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lIns="91425" tIns="45700" rIns="91425" bIns="4570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ern="0">
              <a:latin typeface="Arial" panose="00000000000000000000"/>
              <a:ea typeface="Arial" panose="00000000000000000000"/>
              <a:cs typeface="Arial" panose="00000000000000000000"/>
              <a:sym typeface="Arial" panose="00000000000000000000"/>
            </a:endParaRPr>
          </a:p>
        </p:txBody>
      </p:sp>
      <p:sp>
        <p:nvSpPr>
          <p:cNvPr id="48" name="Shape 48"/>
          <p:cNvSpPr>
            <a:spLocks noGrp="1"/>
          </p:cNvSpPr>
          <p:nvPr>
            <p:ph type="body" idx="1"/>
          </p:nvPr>
        </p:nvSpPr>
        <p:spPr>
          <a:xfrm>
            <a:off x="854948" y="1579562"/>
            <a:ext cx="3859799" cy="49881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457200" indent="-457200" rtl="0">
              <a:defRPr>
                <a:solidFill>
                  <a:schemeClr val="lt2"/>
                </a:solidFill>
              </a:defRPr>
            </a:lvl1pPr>
            <a:lvl2pPr rtl="0">
              <a:defRPr>
                <a:solidFill>
                  <a:schemeClr val="lt2"/>
                </a:solidFill>
              </a:defRPr>
            </a:lvl2pPr>
            <a:lvl3pPr rtl="0">
              <a:defRPr>
                <a:solidFill>
                  <a:schemeClr val="lt2"/>
                </a:solidFill>
              </a:defRPr>
            </a:lvl3pPr>
            <a:lvl4pPr rtl="0">
              <a:defRPr>
                <a:solidFill>
                  <a:schemeClr val="lt2"/>
                </a:solidFill>
              </a:defRPr>
            </a:lvl4pPr>
            <a:lvl5pPr rtl="0">
              <a:defRPr sz="1800">
                <a:solidFill>
                  <a:schemeClr val="lt2"/>
                </a:solidFill>
              </a:defRPr>
            </a:lvl5pPr>
            <a:lvl6pPr rtl="0">
              <a:defRPr sz="1800">
                <a:solidFill>
                  <a:schemeClr val="lt2"/>
                </a:solidFill>
              </a:defRPr>
            </a:lvl6pPr>
            <a:lvl7pPr rtl="0">
              <a:defRPr sz="1800">
                <a:solidFill>
                  <a:schemeClr val="lt2"/>
                </a:solidFill>
              </a:defRPr>
            </a:lvl7pPr>
            <a:lvl8pPr rtl="0">
              <a:defRPr sz="1800">
                <a:solidFill>
                  <a:schemeClr val="lt2"/>
                </a:solidFill>
              </a:defRPr>
            </a:lvl8pPr>
            <a:lvl9pPr rtl="0">
              <a:defRPr sz="1800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49" name="Shape 49"/>
          <p:cNvSpPr>
            <a:spLocks noGrp="1"/>
          </p:cNvSpPr>
          <p:nvPr>
            <p:ph type="body" idx="2"/>
          </p:nvPr>
        </p:nvSpPr>
        <p:spPr>
          <a:xfrm>
            <a:off x="4827083" y="1579562"/>
            <a:ext cx="3859799" cy="49881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457200" indent="-457200" rtl="0">
              <a:defRPr>
                <a:solidFill>
                  <a:schemeClr val="lt2"/>
                </a:solidFill>
              </a:defRPr>
            </a:lvl1pPr>
            <a:lvl2pPr rtl="0">
              <a:defRPr>
                <a:solidFill>
                  <a:schemeClr val="lt2"/>
                </a:solidFill>
              </a:defRPr>
            </a:lvl2pPr>
            <a:lvl3pPr rtl="0">
              <a:defRPr>
                <a:solidFill>
                  <a:schemeClr val="lt2"/>
                </a:solidFill>
              </a:defRPr>
            </a:lvl3pPr>
            <a:lvl4pPr rtl="0">
              <a:defRPr>
                <a:solidFill>
                  <a:schemeClr val="lt2"/>
                </a:solidFill>
              </a:defRPr>
            </a:lvl4pPr>
            <a:lvl5pPr rtl="0">
              <a:defRPr sz="1800">
                <a:solidFill>
                  <a:schemeClr val="lt2"/>
                </a:solidFill>
              </a:defRPr>
            </a:lvl5pPr>
            <a:lvl6pPr rtl="0">
              <a:defRPr sz="1800">
                <a:solidFill>
                  <a:schemeClr val="lt2"/>
                </a:solidFill>
              </a:defRPr>
            </a:lvl6pPr>
            <a:lvl7pPr rtl="0">
              <a:defRPr sz="1800">
                <a:solidFill>
                  <a:schemeClr val="lt2"/>
                </a:solidFill>
              </a:defRPr>
            </a:lvl7pPr>
            <a:lvl8pPr rtl="0">
              <a:defRPr sz="1800">
                <a:solidFill>
                  <a:schemeClr val="lt2"/>
                </a:solidFill>
              </a:defRPr>
            </a:lvl8pPr>
            <a:lvl9pPr rtl="0">
              <a:defRPr sz="1800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50" name="Shape 50"/>
          <p:cNvSpPr>
            <a:spLocks noGrp="1"/>
          </p:cNvSpPr>
          <p:nvPr>
            <p:ph type="title"/>
          </p:nvPr>
        </p:nvSpPr>
        <p:spPr>
          <a:xfrm>
            <a:off x="854948" y="216537"/>
            <a:ext cx="7831799" cy="11430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accen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accen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accen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accen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accen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accen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accen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accen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accen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95046240"/>
      </p:ext>
    </p:extLst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Only" type="titleOnly">
  <p:cSld name="titleOnly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52"/>
          <p:cNvSpPr>
            <a:spLocks/>
          </p:cNvSpPr>
          <p:nvPr/>
        </p:nvSpPr>
        <p:spPr bwMode="auto">
          <a:xfrm>
            <a:off x="152400" y="1371600"/>
            <a:ext cx="2208213" cy="3182938"/>
          </a:xfrm>
          <a:custGeom>
            <a:avLst/>
            <a:gdLst>
              <a:gd name="T0" fmla="*/ 2147483647 w 2782"/>
              <a:gd name="T1" fmla="*/ 2147483647 h 4010"/>
              <a:gd name="T2" fmla="*/ 0 w 2782"/>
              <a:gd name="T3" fmla="*/ 2147483647 h 4010"/>
              <a:gd name="T4" fmla="*/ 0 w 2782"/>
              <a:gd name="T5" fmla="*/ 2147483647 h 4010"/>
              <a:gd name="T6" fmla="*/ 2147483647 w 2782"/>
              <a:gd name="T7" fmla="*/ 2147483647 h 4010"/>
              <a:gd name="T8" fmla="*/ 2147483647 w 2782"/>
              <a:gd name="T9" fmla="*/ 2147483647 h 4010"/>
              <a:gd name="T10" fmla="*/ 2147483647 w 2782"/>
              <a:gd name="T11" fmla="*/ 2147483647 h 4010"/>
              <a:gd name="T12" fmla="*/ 2147483647 w 2782"/>
              <a:gd name="T13" fmla="*/ 2147483647 h 4010"/>
              <a:gd name="T14" fmla="*/ 2147483647 w 2782"/>
              <a:gd name="T15" fmla="*/ 2147483647 h 4010"/>
              <a:gd name="T16" fmla="*/ 2147483647 w 2782"/>
              <a:gd name="T17" fmla="*/ 2147483647 h 4010"/>
              <a:gd name="T18" fmla="*/ 2147483647 w 2782"/>
              <a:gd name="T19" fmla="*/ 2147483647 h 4010"/>
              <a:gd name="T20" fmla="*/ 2147483647 w 2782"/>
              <a:gd name="T21" fmla="*/ 2147483647 h 4010"/>
              <a:gd name="T22" fmla="*/ 2147483647 w 2782"/>
              <a:gd name="T23" fmla="*/ 2147483647 h 4010"/>
              <a:gd name="T24" fmla="*/ 2147483647 w 2782"/>
              <a:gd name="T25" fmla="*/ 2147483647 h 4010"/>
              <a:gd name="T26" fmla="*/ 2147483647 w 2782"/>
              <a:gd name="T27" fmla="*/ 2147483647 h 4010"/>
              <a:gd name="T28" fmla="*/ 2147483647 w 2782"/>
              <a:gd name="T29" fmla="*/ 2147483647 h 4010"/>
              <a:gd name="T30" fmla="*/ 2147483647 w 2782"/>
              <a:gd name="T31" fmla="*/ 2147483647 h 4010"/>
              <a:gd name="T32" fmla="*/ 2147483647 w 2782"/>
              <a:gd name="T33" fmla="*/ 2147483647 h 4010"/>
              <a:gd name="T34" fmla="*/ 2147483647 w 2782"/>
              <a:gd name="T35" fmla="*/ 2147483647 h 4010"/>
              <a:gd name="T36" fmla="*/ 2147483647 w 2782"/>
              <a:gd name="T37" fmla="*/ 0 h 4010"/>
              <a:gd name="T38" fmla="*/ 2147483647 w 2782"/>
              <a:gd name="T39" fmla="*/ 2147483647 h 4010"/>
              <a:gd name="T40" fmla="*/ 2147483647 w 2782"/>
              <a:gd name="T41" fmla="*/ 2147483647 h 4010"/>
              <a:gd name="T42" fmla="*/ 2147483647 w 2782"/>
              <a:gd name="T43" fmla="*/ 2147483647 h 4010"/>
              <a:gd name="T44" fmla="*/ 2147483647 w 2782"/>
              <a:gd name="T45" fmla="*/ 2147483647 h 4010"/>
              <a:gd name="T46" fmla="*/ 2147483647 w 2782"/>
              <a:gd name="T47" fmla="*/ 2147483647 h 4010"/>
              <a:gd name="T48" fmla="*/ 2147483647 w 2782"/>
              <a:gd name="T49" fmla="*/ 2147483647 h 4010"/>
              <a:gd name="T50" fmla="*/ 2147483647 w 2782"/>
              <a:gd name="T51" fmla="*/ 2147483647 h 4010"/>
              <a:gd name="T52" fmla="*/ 2147483647 w 2782"/>
              <a:gd name="T53" fmla="*/ 2147483647 h 4010"/>
              <a:gd name="T54" fmla="*/ 2147483647 w 2782"/>
              <a:gd name="T55" fmla="*/ 2147483647 h 4010"/>
              <a:gd name="T56" fmla="*/ 2147483647 w 2782"/>
              <a:gd name="T57" fmla="*/ 2147483647 h 4010"/>
              <a:gd name="T58" fmla="*/ 2147483647 w 2782"/>
              <a:gd name="T59" fmla="*/ 2147483647 h 4010"/>
              <a:gd name="T60" fmla="*/ 2147483647 w 2782"/>
              <a:gd name="T61" fmla="*/ 2147483647 h 4010"/>
              <a:gd name="T62" fmla="*/ 2147483647 w 2782"/>
              <a:gd name="T63" fmla="*/ 2147483647 h 4010"/>
              <a:gd name="T64" fmla="*/ 2147483647 w 2782"/>
              <a:gd name="T65" fmla="*/ 2147483647 h 4010"/>
              <a:gd name="T66" fmla="*/ 2147483647 w 2782"/>
              <a:gd name="T67" fmla="*/ 2147483647 h 4010"/>
              <a:gd name="T68" fmla="*/ 2147483647 w 2782"/>
              <a:gd name="T69" fmla="*/ 2147483647 h 4010"/>
              <a:gd name="T70" fmla="*/ 2147483647 w 2782"/>
              <a:gd name="T71" fmla="*/ 2147483647 h 4010"/>
              <a:gd name="T72" fmla="*/ 2147483647 w 2782"/>
              <a:gd name="T73" fmla="*/ 2147483647 h 4010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2782"/>
              <a:gd name="T112" fmla="*/ 0 h 4010"/>
              <a:gd name="T113" fmla="*/ 2782 w 2782"/>
              <a:gd name="T114" fmla="*/ 4010 h 4010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2782" h="4010" extrusionOk="0">
                <a:moveTo>
                  <a:pt x="635" y="719"/>
                </a:moveTo>
                <a:lnTo>
                  <a:pt x="635" y="719"/>
                </a:lnTo>
                <a:lnTo>
                  <a:pt x="635" y="4010"/>
                </a:lnTo>
                <a:lnTo>
                  <a:pt x="0" y="4010"/>
                </a:lnTo>
                <a:lnTo>
                  <a:pt x="0" y="418"/>
                </a:lnTo>
                <a:lnTo>
                  <a:pt x="0" y="397"/>
                </a:lnTo>
                <a:lnTo>
                  <a:pt x="2" y="376"/>
                </a:lnTo>
                <a:lnTo>
                  <a:pt x="5" y="355"/>
                </a:lnTo>
                <a:lnTo>
                  <a:pt x="10" y="333"/>
                </a:lnTo>
                <a:lnTo>
                  <a:pt x="15" y="314"/>
                </a:lnTo>
                <a:lnTo>
                  <a:pt x="21" y="294"/>
                </a:lnTo>
                <a:lnTo>
                  <a:pt x="29" y="275"/>
                </a:lnTo>
                <a:lnTo>
                  <a:pt x="39" y="255"/>
                </a:lnTo>
                <a:lnTo>
                  <a:pt x="49" y="237"/>
                </a:lnTo>
                <a:lnTo>
                  <a:pt x="60" y="219"/>
                </a:lnTo>
                <a:lnTo>
                  <a:pt x="72" y="201"/>
                </a:lnTo>
                <a:lnTo>
                  <a:pt x="85" y="185"/>
                </a:lnTo>
                <a:lnTo>
                  <a:pt x="100" y="169"/>
                </a:lnTo>
                <a:lnTo>
                  <a:pt x="114" y="152"/>
                </a:lnTo>
                <a:lnTo>
                  <a:pt x="131" y="137"/>
                </a:lnTo>
                <a:lnTo>
                  <a:pt x="147" y="123"/>
                </a:lnTo>
                <a:lnTo>
                  <a:pt x="165" y="110"/>
                </a:lnTo>
                <a:lnTo>
                  <a:pt x="183" y="97"/>
                </a:lnTo>
                <a:lnTo>
                  <a:pt x="202" y="84"/>
                </a:lnTo>
                <a:lnTo>
                  <a:pt x="222" y="72"/>
                </a:lnTo>
                <a:lnTo>
                  <a:pt x="242" y="61"/>
                </a:lnTo>
                <a:lnTo>
                  <a:pt x="263" y="51"/>
                </a:lnTo>
                <a:lnTo>
                  <a:pt x="286" y="41"/>
                </a:lnTo>
                <a:lnTo>
                  <a:pt x="307" y="33"/>
                </a:lnTo>
                <a:lnTo>
                  <a:pt x="330" y="26"/>
                </a:lnTo>
                <a:lnTo>
                  <a:pt x="354" y="20"/>
                </a:lnTo>
                <a:lnTo>
                  <a:pt x="379" y="13"/>
                </a:lnTo>
                <a:lnTo>
                  <a:pt x="403" y="9"/>
                </a:lnTo>
                <a:lnTo>
                  <a:pt x="428" y="5"/>
                </a:lnTo>
                <a:lnTo>
                  <a:pt x="452" y="4"/>
                </a:lnTo>
                <a:lnTo>
                  <a:pt x="478" y="2"/>
                </a:lnTo>
                <a:lnTo>
                  <a:pt x="504" y="0"/>
                </a:lnTo>
                <a:lnTo>
                  <a:pt x="2782" y="0"/>
                </a:lnTo>
                <a:lnTo>
                  <a:pt x="2782" y="263"/>
                </a:lnTo>
                <a:lnTo>
                  <a:pt x="1092" y="263"/>
                </a:lnTo>
                <a:lnTo>
                  <a:pt x="1069" y="263"/>
                </a:lnTo>
                <a:lnTo>
                  <a:pt x="1045" y="265"/>
                </a:lnTo>
                <a:lnTo>
                  <a:pt x="1022" y="268"/>
                </a:lnTo>
                <a:lnTo>
                  <a:pt x="1001" y="271"/>
                </a:lnTo>
                <a:lnTo>
                  <a:pt x="978" y="276"/>
                </a:lnTo>
                <a:lnTo>
                  <a:pt x="957" y="283"/>
                </a:lnTo>
                <a:lnTo>
                  <a:pt x="935" y="291"/>
                </a:lnTo>
                <a:lnTo>
                  <a:pt x="914" y="299"/>
                </a:lnTo>
                <a:lnTo>
                  <a:pt x="895" y="307"/>
                </a:lnTo>
                <a:lnTo>
                  <a:pt x="875" y="317"/>
                </a:lnTo>
                <a:lnTo>
                  <a:pt x="855" y="329"/>
                </a:lnTo>
                <a:lnTo>
                  <a:pt x="838" y="340"/>
                </a:lnTo>
                <a:lnTo>
                  <a:pt x="820" y="353"/>
                </a:lnTo>
                <a:lnTo>
                  <a:pt x="802" y="368"/>
                </a:lnTo>
                <a:lnTo>
                  <a:pt x="785" y="381"/>
                </a:lnTo>
                <a:lnTo>
                  <a:pt x="769" y="397"/>
                </a:lnTo>
                <a:lnTo>
                  <a:pt x="754" y="412"/>
                </a:lnTo>
                <a:lnTo>
                  <a:pt x="740" y="428"/>
                </a:lnTo>
                <a:lnTo>
                  <a:pt x="727" y="446"/>
                </a:lnTo>
                <a:lnTo>
                  <a:pt x="713" y="464"/>
                </a:lnTo>
                <a:lnTo>
                  <a:pt x="702" y="482"/>
                </a:lnTo>
                <a:lnTo>
                  <a:pt x="691" y="502"/>
                </a:lnTo>
                <a:lnTo>
                  <a:pt x="681" y="521"/>
                </a:lnTo>
                <a:lnTo>
                  <a:pt x="671" y="542"/>
                </a:lnTo>
                <a:lnTo>
                  <a:pt x="663" y="562"/>
                </a:lnTo>
                <a:lnTo>
                  <a:pt x="656" y="583"/>
                </a:lnTo>
                <a:lnTo>
                  <a:pt x="650" y="606"/>
                </a:lnTo>
                <a:lnTo>
                  <a:pt x="645" y="627"/>
                </a:lnTo>
                <a:lnTo>
                  <a:pt x="640" y="650"/>
                </a:lnTo>
                <a:lnTo>
                  <a:pt x="638" y="673"/>
                </a:lnTo>
                <a:lnTo>
                  <a:pt x="637" y="696"/>
                </a:lnTo>
                <a:lnTo>
                  <a:pt x="635" y="719"/>
                </a:ln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lIns="91425" tIns="45700" rIns="91425" bIns="45700">
            <a:spAutoFit/>
          </a:bodyPr>
          <a:lstStyle/>
          <a:p>
            <a:pPr>
              <a:defRPr/>
            </a:pPr>
            <a:endParaRPr lang="pl-PL">
              <a:latin typeface="Arial" charset="0"/>
              <a:cs typeface="Arial" charset="0"/>
              <a:sym typeface="Arial" charset="0"/>
            </a:endParaRPr>
          </a:p>
        </p:txBody>
      </p:sp>
      <p:sp>
        <p:nvSpPr>
          <p:cNvPr id="4" name="Shape 53"/>
          <p:cNvSpPr/>
          <p:nvPr/>
        </p:nvSpPr>
        <p:spPr>
          <a:xfrm>
            <a:off x="152400" y="4641850"/>
            <a:ext cx="498475" cy="221615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lIns="91425" tIns="45700" rIns="91425" bIns="4570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ern="0">
              <a:latin typeface="Arial" panose="00000000000000000000"/>
              <a:ea typeface="Arial" panose="00000000000000000000"/>
              <a:cs typeface="Arial" panose="00000000000000000000"/>
              <a:sym typeface="Arial" panose="00000000000000000000"/>
            </a:endParaRPr>
          </a:p>
        </p:txBody>
      </p:sp>
      <p:sp>
        <p:nvSpPr>
          <p:cNvPr id="5" name="Shape 54"/>
          <p:cNvSpPr/>
          <p:nvPr/>
        </p:nvSpPr>
        <p:spPr>
          <a:xfrm>
            <a:off x="2413000" y="1371600"/>
            <a:ext cx="2432050" cy="20796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lIns="91425" tIns="45700" rIns="91425" bIns="4570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ern="0">
              <a:latin typeface="Arial" panose="00000000000000000000"/>
              <a:ea typeface="Arial" panose="00000000000000000000"/>
              <a:cs typeface="Arial" panose="00000000000000000000"/>
              <a:sym typeface="Arial" panose="00000000000000000000"/>
            </a:endParaRPr>
          </a:p>
        </p:txBody>
      </p:sp>
      <p:sp>
        <p:nvSpPr>
          <p:cNvPr id="6" name="Shape 55"/>
          <p:cNvSpPr>
            <a:spLocks noChangeArrowheads="1"/>
          </p:cNvSpPr>
          <p:nvPr/>
        </p:nvSpPr>
        <p:spPr bwMode="auto">
          <a:xfrm>
            <a:off x="4911725" y="1371600"/>
            <a:ext cx="1965325" cy="207963"/>
          </a:xfrm>
          <a:prstGeom prst="rect">
            <a:avLst/>
          </a:prstGeom>
          <a:solidFill>
            <a:srgbClr val="E3BC6D"/>
          </a:solidFill>
          <a:ln w="9525">
            <a:noFill/>
            <a:miter lim="800000"/>
            <a:headEnd/>
            <a:tailEnd/>
          </a:ln>
        </p:spPr>
        <p:txBody>
          <a:bodyPr lIns="91425" tIns="45700" rIns="91425" bIns="45700">
            <a:spAutoFit/>
          </a:bodyPr>
          <a:lstStyle/>
          <a:p>
            <a:pPr>
              <a:defRPr/>
            </a:pPr>
            <a:endParaRPr lang="pl-PL">
              <a:latin typeface="Arial" charset="0"/>
              <a:cs typeface="Arial" charset="0"/>
              <a:sym typeface="Arial" charset="0"/>
            </a:endParaRPr>
          </a:p>
        </p:txBody>
      </p:sp>
      <p:sp>
        <p:nvSpPr>
          <p:cNvPr id="7" name="Shape 56"/>
          <p:cNvSpPr/>
          <p:nvPr/>
        </p:nvSpPr>
        <p:spPr>
          <a:xfrm>
            <a:off x="6943725" y="1371600"/>
            <a:ext cx="2200275" cy="20796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lIns="91425" tIns="45700" rIns="91425" bIns="4570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ern="0">
              <a:latin typeface="Arial" panose="00000000000000000000"/>
              <a:ea typeface="Arial" panose="00000000000000000000"/>
              <a:cs typeface="Arial" panose="00000000000000000000"/>
              <a:sym typeface="Arial" panose="00000000000000000000"/>
            </a:endParaRPr>
          </a:p>
        </p:txBody>
      </p:sp>
      <p:sp>
        <p:nvSpPr>
          <p:cNvPr id="57" name="Shape 57"/>
          <p:cNvSpPr>
            <a:spLocks noGrp="1"/>
          </p:cNvSpPr>
          <p:nvPr>
            <p:ph type="title"/>
          </p:nvPr>
        </p:nvSpPr>
        <p:spPr>
          <a:xfrm>
            <a:off x="854948" y="216537"/>
            <a:ext cx="7831799" cy="11430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accen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accen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accen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accen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accen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accen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accen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accen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accent1"/>
                </a:solidFill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990826169"/>
      </p:ext>
    </p:extLst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_ONLY">
  <p:cSld name="CAPTION_ONLY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59"/>
          <p:cNvSpPr>
            <a:spLocks/>
          </p:cNvSpPr>
          <p:nvPr/>
        </p:nvSpPr>
        <p:spPr bwMode="auto">
          <a:xfrm rot="10800000" flipH="1">
            <a:off x="228600" y="5334000"/>
            <a:ext cx="2208213" cy="1527175"/>
          </a:xfrm>
          <a:custGeom>
            <a:avLst/>
            <a:gdLst>
              <a:gd name="T0" fmla="*/ 2147483647 w 10000"/>
              <a:gd name="T1" fmla="*/ 2147483647 h 18832"/>
              <a:gd name="T2" fmla="*/ 2147483647 w 10000"/>
              <a:gd name="T3" fmla="*/ 2147483647 h 18832"/>
              <a:gd name="T4" fmla="*/ 0 w 10000"/>
              <a:gd name="T5" fmla="*/ 2147483647 h 18832"/>
              <a:gd name="T6" fmla="*/ 2147483647 w 10000"/>
              <a:gd name="T7" fmla="*/ 2147483647 h 18832"/>
              <a:gd name="T8" fmla="*/ 2147483647 w 10000"/>
              <a:gd name="T9" fmla="*/ 2147483647 h 18832"/>
              <a:gd name="T10" fmla="*/ 2147483647 w 10000"/>
              <a:gd name="T11" fmla="*/ 2147483647 h 18832"/>
              <a:gd name="T12" fmla="*/ 2147483647 w 10000"/>
              <a:gd name="T13" fmla="*/ 2147483647 h 18832"/>
              <a:gd name="T14" fmla="*/ 2147483647 w 10000"/>
              <a:gd name="T15" fmla="*/ 2147483647 h 18832"/>
              <a:gd name="T16" fmla="*/ 2147483647 w 10000"/>
              <a:gd name="T17" fmla="*/ 2147483647 h 18832"/>
              <a:gd name="T18" fmla="*/ 2147483647 w 10000"/>
              <a:gd name="T19" fmla="*/ 2147483647 h 18832"/>
              <a:gd name="T20" fmla="*/ 2147483647 w 10000"/>
              <a:gd name="T21" fmla="*/ 2147483647 h 18832"/>
              <a:gd name="T22" fmla="*/ 2147483647 w 10000"/>
              <a:gd name="T23" fmla="*/ 2147483647 h 18832"/>
              <a:gd name="T24" fmla="*/ 2147483647 w 10000"/>
              <a:gd name="T25" fmla="*/ 2147483647 h 18832"/>
              <a:gd name="T26" fmla="*/ 2147483647 w 10000"/>
              <a:gd name="T27" fmla="*/ 2147483647 h 18832"/>
              <a:gd name="T28" fmla="*/ 2147483647 w 10000"/>
              <a:gd name="T29" fmla="*/ 2147483647 h 18832"/>
              <a:gd name="T30" fmla="*/ 2147483647 w 10000"/>
              <a:gd name="T31" fmla="*/ 2147483647 h 18832"/>
              <a:gd name="T32" fmla="*/ 2147483647 w 10000"/>
              <a:gd name="T33" fmla="*/ 2147483647 h 18832"/>
              <a:gd name="T34" fmla="*/ 2147483647 w 10000"/>
              <a:gd name="T35" fmla="*/ 2147483647 h 18832"/>
              <a:gd name="T36" fmla="*/ 2147483647 w 10000"/>
              <a:gd name="T37" fmla="*/ 2147483647 h 18832"/>
              <a:gd name="T38" fmla="*/ 2147483647 w 10000"/>
              <a:gd name="T39" fmla="*/ 2147483647 h 18832"/>
              <a:gd name="T40" fmla="*/ 2147483647 w 10000"/>
              <a:gd name="T41" fmla="*/ 2147483647 h 18832"/>
              <a:gd name="T42" fmla="*/ 2147483647 w 10000"/>
              <a:gd name="T43" fmla="*/ 2147483647 h 18832"/>
              <a:gd name="T44" fmla="*/ 2147483647 w 10000"/>
              <a:gd name="T45" fmla="*/ 2147483647 h 18832"/>
              <a:gd name="T46" fmla="*/ 2147483647 w 10000"/>
              <a:gd name="T47" fmla="*/ 2147483647 h 18832"/>
              <a:gd name="T48" fmla="*/ 2147483647 w 10000"/>
              <a:gd name="T49" fmla="*/ 2147483647 h 18832"/>
              <a:gd name="T50" fmla="*/ 2147483647 w 10000"/>
              <a:gd name="T51" fmla="*/ 2147483647 h 18832"/>
              <a:gd name="T52" fmla="*/ 2147483647 w 10000"/>
              <a:gd name="T53" fmla="*/ 2147483647 h 18832"/>
              <a:gd name="T54" fmla="*/ 2147483647 w 10000"/>
              <a:gd name="T55" fmla="*/ 2147483647 h 18832"/>
              <a:gd name="T56" fmla="*/ 2147483647 w 10000"/>
              <a:gd name="T57" fmla="*/ 2147483647 h 18832"/>
              <a:gd name="T58" fmla="*/ 2147483647 w 10000"/>
              <a:gd name="T59" fmla="*/ 2147483647 h 18832"/>
              <a:gd name="T60" fmla="*/ 2147483647 w 10000"/>
              <a:gd name="T61" fmla="*/ 2147483647 h 18832"/>
              <a:gd name="T62" fmla="*/ 2147483647 w 10000"/>
              <a:gd name="T63" fmla="*/ 2147483647 h 18832"/>
              <a:gd name="T64" fmla="*/ 2147483647 w 10000"/>
              <a:gd name="T65" fmla="*/ 2147483647 h 18832"/>
              <a:gd name="T66" fmla="*/ 2147483647 w 10000"/>
              <a:gd name="T67" fmla="*/ 2147483647 h 18832"/>
              <a:gd name="T68" fmla="*/ 2147483647 w 10000"/>
              <a:gd name="T69" fmla="*/ 2147483647 h 18832"/>
              <a:gd name="T70" fmla="*/ 2147483647 w 10000"/>
              <a:gd name="T71" fmla="*/ 2147483647 h 18832"/>
              <a:gd name="T72" fmla="*/ 2147483647 w 10000"/>
              <a:gd name="T73" fmla="*/ 2147483647 h 1883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10000"/>
              <a:gd name="T112" fmla="*/ 0 h 18832"/>
              <a:gd name="T113" fmla="*/ 10000 w 10000"/>
              <a:gd name="T114" fmla="*/ 18832 h 18832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10000" h="18832" extrusionOk="0">
                <a:moveTo>
                  <a:pt x="2283" y="11895"/>
                </a:moveTo>
                <a:lnTo>
                  <a:pt x="2283" y="11895"/>
                </a:lnTo>
                <a:cubicBezTo>
                  <a:pt x="2258" y="7997"/>
                  <a:pt x="2271" y="3898"/>
                  <a:pt x="2246" y="0"/>
                </a:cubicBezTo>
                <a:lnTo>
                  <a:pt x="37" y="98"/>
                </a:lnTo>
                <a:cubicBezTo>
                  <a:pt x="25" y="4986"/>
                  <a:pt x="12" y="9874"/>
                  <a:pt x="0" y="14762"/>
                </a:cubicBezTo>
                <a:lnTo>
                  <a:pt x="0" y="14967"/>
                </a:lnTo>
                <a:cubicBezTo>
                  <a:pt x="2" y="15036"/>
                  <a:pt x="5" y="15104"/>
                  <a:pt x="7" y="15173"/>
                </a:cubicBezTo>
                <a:cubicBezTo>
                  <a:pt x="11" y="15241"/>
                  <a:pt x="14" y="15310"/>
                  <a:pt x="18" y="15378"/>
                </a:cubicBezTo>
                <a:cubicBezTo>
                  <a:pt x="24" y="15443"/>
                  <a:pt x="30" y="15509"/>
                  <a:pt x="36" y="15574"/>
                </a:cubicBezTo>
                <a:cubicBezTo>
                  <a:pt x="42" y="15642"/>
                  <a:pt x="48" y="15711"/>
                  <a:pt x="54" y="15779"/>
                </a:cubicBezTo>
                <a:cubicBezTo>
                  <a:pt x="61" y="15844"/>
                  <a:pt x="68" y="15910"/>
                  <a:pt x="75" y="15975"/>
                </a:cubicBezTo>
                <a:cubicBezTo>
                  <a:pt x="85" y="16037"/>
                  <a:pt x="94" y="16099"/>
                  <a:pt x="104" y="16161"/>
                </a:cubicBezTo>
                <a:cubicBezTo>
                  <a:pt x="116" y="16220"/>
                  <a:pt x="128" y="16278"/>
                  <a:pt x="140" y="16337"/>
                </a:cubicBezTo>
                <a:cubicBezTo>
                  <a:pt x="152" y="16402"/>
                  <a:pt x="164" y="16468"/>
                  <a:pt x="176" y="16533"/>
                </a:cubicBezTo>
                <a:cubicBezTo>
                  <a:pt x="189" y="16592"/>
                  <a:pt x="203" y="16650"/>
                  <a:pt x="216" y="16709"/>
                </a:cubicBezTo>
                <a:cubicBezTo>
                  <a:pt x="230" y="16761"/>
                  <a:pt x="245" y="16813"/>
                  <a:pt x="259" y="16865"/>
                </a:cubicBezTo>
                <a:cubicBezTo>
                  <a:pt x="275" y="16924"/>
                  <a:pt x="290" y="16982"/>
                  <a:pt x="306" y="17041"/>
                </a:cubicBezTo>
                <a:cubicBezTo>
                  <a:pt x="324" y="17097"/>
                  <a:pt x="341" y="17152"/>
                  <a:pt x="359" y="17208"/>
                </a:cubicBezTo>
                <a:cubicBezTo>
                  <a:pt x="376" y="17254"/>
                  <a:pt x="393" y="17299"/>
                  <a:pt x="410" y="17345"/>
                </a:cubicBezTo>
                <a:cubicBezTo>
                  <a:pt x="430" y="17400"/>
                  <a:pt x="451" y="17456"/>
                  <a:pt x="471" y="17511"/>
                </a:cubicBezTo>
                <a:cubicBezTo>
                  <a:pt x="490" y="17557"/>
                  <a:pt x="509" y="17602"/>
                  <a:pt x="528" y="17648"/>
                </a:cubicBezTo>
                <a:cubicBezTo>
                  <a:pt x="550" y="17690"/>
                  <a:pt x="571" y="17733"/>
                  <a:pt x="593" y="17775"/>
                </a:cubicBezTo>
                <a:cubicBezTo>
                  <a:pt x="615" y="17817"/>
                  <a:pt x="636" y="17860"/>
                  <a:pt x="658" y="17902"/>
                </a:cubicBezTo>
                <a:cubicBezTo>
                  <a:pt x="681" y="17945"/>
                  <a:pt x="703" y="17987"/>
                  <a:pt x="726" y="18030"/>
                </a:cubicBezTo>
                <a:lnTo>
                  <a:pt x="798" y="18147"/>
                </a:lnTo>
                <a:cubicBezTo>
                  <a:pt x="822" y="18180"/>
                  <a:pt x="846" y="18212"/>
                  <a:pt x="870" y="18245"/>
                </a:cubicBezTo>
                <a:lnTo>
                  <a:pt x="945" y="18353"/>
                </a:lnTo>
                <a:cubicBezTo>
                  <a:pt x="973" y="18379"/>
                  <a:pt x="1000" y="18405"/>
                  <a:pt x="1028" y="18431"/>
                </a:cubicBezTo>
                <a:cubicBezTo>
                  <a:pt x="1053" y="18457"/>
                  <a:pt x="1079" y="18483"/>
                  <a:pt x="1104" y="18509"/>
                </a:cubicBezTo>
                <a:lnTo>
                  <a:pt x="1186" y="18597"/>
                </a:lnTo>
                <a:lnTo>
                  <a:pt x="1272" y="18656"/>
                </a:lnTo>
                <a:cubicBezTo>
                  <a:pt x="1302" y="18672"/>
                  <a:pt x="1332" y="18689"/>
                  <a:pt x="1362" y="18705"/>
                </a:cubicBezTo>
                <a:cubicBezTo>
                  <a:pt x="1391" y="18721"/>
                  <a:pt x="1420" y="18738"/>
                  <a:pt x="1449" y="18754"/>
                </a:cubicBezTo>
                <a:cubicBezTo>
                  <a:pt x="1479" y="18770"/>
                  <a:pt x="1508" y="18787"/>
                  <a:pt x="1538" y="18803"/>
                </a:cubicBezTo>
                <a:lnTo>
                  <a:pt x="1625" y="18812"/>
                </a:lnTo>
                <a:cubicBezTo>
                  <a:pt x="1656" y="18819"/>
                  <a:pt x="1687" y="18825"/>
                  <a:pt x="1718" y="18832"/>
                </a:cubicBezTo>
                <a:lnTo>
                  <a:pt x="1812" y="18832"/>
                </a:lnTo>
                <a:lnTo>
                  <a:pt x="10000" y="18832"/>
                </a:lnTo>
                <a:lnTo>
                  <a:pt x="10000" y="16278"/>
                </a:lnTo>
                <a:lnTo>
                  <a:pt x="3925" y="16278"/>
                </a:lnTo>
                <a:lnTo>
                  <a:pt x="3843" y="16278"/>
                </a:lnTo>
                <a:cubicBezTo>
                  <a:pt x="3814" y="16272"/>
                  <a:pt x="3785" y="16265"/>
                  <a:pt x="3756" y="16259"/>
                </a:cubicBezTo>
                <a:lnTo>
                  <a:pt x="3674" y="16229"/>
                </a:lnTo>
                <a:cubicBezTo>
                  <a:pt x="3649" y="16219"/>
                  <a:pt x="3623" y="16210"/>
                  <a:pt x="3598" y="16200"/>
                </a:cubicBezTo>
                <a:cubicBezTo>
                  <a:pt x="3570" y="16184"/>
                  <a:pt x="3543" y="16167"/>
                  <a:pt x="3515" y="16151"/>
                </a:cubicBezTo>
                <a:lnTo>
                  <a:pt x="3440" y="16082"/>
                </a:lnTo>
                <a:lnTo>
                  <a:pt x="3361" y="16024"/>
                </a:lnTo>
                <a:cubicBezTo>
                  <a:pt x="3336" y="15998"/>
                  <a:pt x="3310" y="15972"/>
                  <a:pt x="3285" y="15946"/>
                </a:cubicBezTo>
                <a:lnTo>
                  <a:pt x="3217" y="15857"/>
                </a:lnTo>
                <a:cubicBezTo>
                  <a:pt x="3193" y="15828"/>
                  <a:pt x="3169" y="15798"/>
                  <a:pt x="3145" y="15769"/>
                </a:cubicBezTo>
                <a:lnTo>
                  <a:pt x="3073" y="15652"/>
                </a:lnTo>
                <a:cubicBezTo>
                  <a:pt x="3053" y="15616"/>
                  <a:pt x="3032" y="15580"/>
                  <a:pt x="3012" y="15544"/>
                </a:cubicBezTo>
                <a:cubicBezTo>
                  <a:pt x="2991" y="15505"/>
                  <a:pt x="2969" y="15466"/>
                  <a:pt x="2948" y="15427"/>
                </a:cubicBezTo>
                <a:cubicBezTo>
                  <a:pt x="2926" y="15385"/>
                  <a:pt x="2905" y="15342"/>
                  <a:pt x="2883" y="15300"/>
                </a:cubicBezTo>
                <a:cubicBezTo>
                  <a:pt x="2863" y="15254"/>
                  <a:pt x="2842" y="15209"/>
                  <a:pt x="2822" y="15163"/>
                </a:cubicBezTo>
                <a:cubicBezTo>
                  <a:pt x="2803" y="15114"/>
                  <a:pt x="2783" y="15065"/>
                  <a:pt x="2764" y="15016"/>
                </a:cubicBezTo>
                <a:lnTo>
                  <a:pt x="2710" y="14869"/>
                </a:lnTo>
                <a:cubicBezTo>
                  <a:pt x="2693" y="14817"/>
                  <a:pt x="2677" y="14765"/>
                  <a:pt x="2660" y="14713"/>
                </a:cubicBezTo>
                <a:cubicBezTo>
                  <a:pt x="2644" y="14657"/>
                  <a:pt x="2629" y="14602"/>
                  <a:pt x="2613" y="14546"/>
                </a:cubicBezTo>
                <a:cubicBezTo>
                  <a:pt x="2596" y="14491"/>
                  <a:pt x="2580" y="14435"/>
                  <a:pt x="2563" y="14380"/>
                </a:cubicBezTo>
                <a:cubicBezTo>
                  <a:pt x="2550" y="14321"/>
                  <a:pt x="2536" y="14263"/>
                  <a:pt x="2523" y="14204"/>
                </a:cubicBezTo>
                <a:cubicBezTo>
                  <a:pt x="2510" y="14139"/>
                  <a:pt x="2497" y="14073"/>
                  <a:pt x="2484" y="14008"/>
                </a:cubicBezTo>
                <a:cubicBezTo>
                  <a:pt x="2472" y="13943"/>
                  <a:pt x="2460" y="13877"/>
                  <a:pt x="2448" y="13812"/>
                </a:cubicBezTo>
                <a:cubicBezTo>
                  <a:pt x="2436" y="13750"/>
                  <a:pt x="2424" y="13689"/>
                  <a:pt x="2412" y="13627"/>
                </a:cubicBezTo>
                <a:cubicBezTo>
                  <a:pt x="2402" y="13562"/>
                  <a:pt x="2393" y="13496"/>
                  <a:pt x="2383" y="13431"/>
                </a:cubicBezTo>
                <a:cubicBezTo>
                  <a:pt x="2375" y="13362"/>
                  <a:pt x="2366" y="13294"/>
                  <a:pt x="2358" y="13225"/>
                </a:cubicBezTo>
                <a:cubicBezTo>
                  <a:pt x="2351" y="13157"/>
                  <a:pt x="2343" y="13088"/>
                  <a:pt x="2336" y="13020"/>
                </a:cubicBezTo>
                <a:lnTo>
                  <a:pt x="2318" y="12795"/>
                </a:lnTo>
                <a:cubicBezTo>
                  <a:pt x="2312" y="12726"/>
                  <a:pt x="2307" y="12658"/>
                  <a:pt x="2301" y="12589"/>
                </a:cubicBezTo>
                <a:cubicBezTo>
                  <a:pt x="2298" y="12514"/>
                  <a:pt x="2296" y="12439"/>
                  <a:pt x="2293" y="12364"/>
                </a:cubicBezTo>
                <a:lnTo>
                  <a:pt x="2290" y="12139"/>
                </a:lnTo>
                <a:cubicBezTo>
                  <a:pt x="2288" y="12058"/>
                  <a:pt x="2285" y="11976"/>
                  <a:pt x="2283" y="11895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91425" tIns="45700" rIns="91425" bIns="45700">
            <a:spAutoFit/>
          </a:bodyPr>
          <a:lstStyle/>
          <a:p>
            <a:pPr>
              <a:defRPr/>
            </a:pPr>
            <a:endParaRPr lang="pl-PL">
              <a:latin typeface="Arial" charset="0"/>
              <a:cs typeface="Arial" charset="0"/>
              <a:sym typeface="Arial" charset="0"/>
            </a:endParaRPr>
          </a:p>
        </p:txBody>
      </p:sp>
      <p:sp>
        <p:nvSpPr>
          <p:cNvPr id="4" name="Shape 60"/>
          <p:cNvSpPr>
            <a:spLocks noChangeArrowheads="1"/>
          </p:cNvSpPr>
          <p:nvPr/>
        </p:nvSpPr>
        <p:spPr bwMode="auto">
          <a:xfrm>
            <a:off x="2497138" y="5334000"/>
            <a:ext cx="2432050" cy="207963"/>
          </a:xfrm>
          <a:prstGeom prst="rect">
            <a:avLst/>
          </a:prstGeom>
          <a:solidFill>
            <a:srgbClr val="BF8AC9"/>
          </a:solidFill>
          <a:ln w="9525">
            <a:noFill/>
            <a:miter lim="800000"/>
            <a:headEnd/>
            <a:tailEnd/>
          </a:ln>
        </p:spPr>
        <p:txBody>
          <a:bodyPr lIns="91425" tIns="45700" rIns="91425" bIns="45700">
            <a:spAutoFit/>
          </a:bodyPr>
          <a:lstStyle/>
          <a:p>
            <a:pPr>
              <a:defRPr/>
            </a:pPr>
            <a:endParaRPr lang="pl-PL">
              <a:latin typeface="Arial" charset="0"/>
              <a:cs typeface="Arial" charset="0"/>
              <a:sym typeface="Arial" charset="0"/>
            </a:endParaRPr>
          </a:p>
        </p:txBody>
      </p:sp>
      <p:sp>
        <p:nvSpPr>
          <p:cNvPr id="5" name="Shape 61"/>
          <p:cNvSpPr>
            <a:spLocks noChangeArrowheads="1"/>
          </p:cNvSpPr>
          <p:nvPr/>
        </p:nvSpPr>
        <p:spPr bwMode="auto">
          <a:xfrm>
            <a:off x="4995863" y="5334000"/>
            <a:ext cx="1965325" cy="207963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lIns="91425" tIns="45700" rIns="91425" bIns="45700">
            <a:spAutoFit/>
          </a:bodyPr>
          <a:lstStyle/>
          <a:p>
            <a:pPr>
              <a:defRPr/>
            </a:pPr>
            <a:endParaRPr lang="pl-PL">
              <a:latin typeface="Arial" charset="0"/>
              <a:cs typeface="Arial" charset="0"/>
              <a:sym typeface="Arial" charset="0"/>
            </a:endParaRPr>
          </a:p>
        </p:txBody>
      </p:sp>
      <p:sp>
        <p:nvSpPr>
          <p:cNvPr id="6" name="Shape 62"/>
          <p:cNvSpPr>
            <a:spLocks noChangeArrowheads="1"/>
          </p:cNvSpPr>
          <p:nvPr/>
        </p:nvSpPr>
        <p:spPr bwMode="auto">
          <a:xfrm>
            <a:off x="7010400" y="5334000"/>
            <a:ext cx="2133600" cy="207963"/>
          </a:xfrm>
          <a:prstGeom prst="rect">
            <a:avLst/>
          </a:prstGeom>
          <a:solidFill>
            <a:srgbClr val="BB4C4B"/>
          </a:solidFill>
          <a:ln w="9525">
            <a:noFill/>
            <a:miter lim="800000"/>
            <a:headEnd/>
            <a:tailEnd/>
          </a:ln>
        </p:spPr>
        <p:txBody>
          <a:bodyPr lIns="91425" tIns="45700" rIns="91425" bIns="45700">
            <a:spAutoFit/>
          </a:bodyPr>
          <a:lstStyle/>
          <a:p>
            <a:pPr>
              <a:defRPr/>
            </a:pPr>
            <a:endParaRPr lang="pl-PL">
              <a:latin typeface="Arial" charset="0"/>
              <a:cs typeface="Arial" charset="0"/>
              <a:sym typeface="Arial" charset="0"/>
            </a:endParaRPr>
          </a:p>
        </p:txBody>
      </p:sp>
      <p:sp>
        <p:nvSpPr>
          <p:cNvPr id="63" name="Shape 63"/>
          <p:cNvSpPr>
            <a:spLocks noGrp="1"/>
          </p:cNvSpPr>
          <p:nvPr>
            <p:ph type="body" idx="1"/>
          </p:nvPr>
        </p:nvSpPr>
        <p:spPr>
          <a:xfrm>
            <a:off x="1020958" y="5875078"/>
            <a:ext cx="7813199" cy="6927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285750" indent="-28575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166666"/>
              <a:buFont typeface="Arial"/>
              <a:buChar char="•"/>
              <a:defRPr sz="1800" b="1">
                <a:solidFill>
                  <a:schemeClr val="lt2"/>
                </a:solidFill>
              </a:defRPr>
            </a:lvl1pPr>
            <a:lvl2pPr marL="285750" indent="-28575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Courier New"/>
              <a:buChar char="o"/>
              <a:defRPr sz="1800" b="1">
                <a:solidFill>
                  <a:schemeClr val="lt2"/>
                </a:solidFill>
              </a:defRPr>
            </a:lvl2pPr>
            <a:lvl3pPr marL="285750" indent="-28575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Wingdings"/>
              <a:buChar char="§"/>
              <a:defRPr sz="1800" b="1">
                <a:solidFill>
                  <a:schemeClr val="lt2"/>
                </a:solidFill>
              </a:defRPr>
            </a:lvl3pPr>
            <a:lvl4pPr marL="285750" indent="-28575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166666"/>
              <a:buFont typeface="Arial"/>
              <a:buChar char="•"/>
              <a:defRPr sz="1800" b="1">
                <a:solidFill>
                  <a:schemeClr val="lt2"/>
                </a:solidFill>
              </a:defRPr>
            </a:lvl4pPr>
            <a:lvl5pPr marL="285750" indent="-28575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Courier New"/>
              <a:buChar char="o"/>
              <a:defRPr sz="1800" b="1">
                <a:solidFill>
                  <a:schemeClr val="lt2"/>
                </a:solidFill>
              </a:defRPr>
            </a:lvl5pPr>
            <a:lvl6pPr marL="285750" indent="-28575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Wingdings"/>
              <a:buChar char="§"/>
              <a:defRPr sz="1800" b="1">
                <a:solidFill>
                  <a:schemeClr val="lt2"/>
                </a:solidFill>
              </a:defRPr>
            </a:lvl6pPr>
            <a:lvl7pPr marL="285750" indent="-28575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166666"/>
              <a:buFont typeface="Arial"/>
              <a:buChar char="•"/>
              <a:defRPr sz="1800" b="1">
                <a:solidFill>
                  <a:schemeClr val="lt2"/>
                </a:solidFill>
              </a:defRPr>
            </a:lvl7pPr>
            <a:lvl8pPr marL="285750" indent="-28575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Courier New"/>
              <a:buChar char="o"/>
              <a:defRPr sz="1800" b="1">
                <a:solidFill>
                  <a:schemeClr val="lt2"/>
                </a:solidFill>
              </a:defRPr>
            </a:lvl8pPr>
            <a:lvl9pPr marL="285750" indent="-28575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Wingdings"/>
              <a:buChar char="§"/>
              <a:defRPr sz="1800" b="1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293186547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000">
              <a:schemeClr val="accent1">
                <a:lumMod val="50000"/>
              </a:schemeClr>
            </a:gs>
            <a:gs pos="59000">
              <a:schemeClr val="accent1">
                <a:lumMod val="75000"/>
              </a:schemeClr>
            </a:gs>
            <a:gs pos="100000">
              <a:schemeClr val="accent1">
                <a:lumMod val="5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hape 5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5" tIns="91425" rIns="91425" bIns="91425" numCol="1" anchor="b" anchorCtr="0" compatLnSpc="1">
            <a:prstTxWarp prst="textNoShape">
              <a:avLst/>
            </a:prstTxWarp>
          </a:bodyPr>
          <a:lstStyle/>
          <a:p>
            <a:pPr lvl="0"/>
            <a:endParaRPr lang="pl-PL" altLang="pl-PL">
              <a:sym typeface="Arial" pitchFamily="34" charset="0"/>
            </a:endParaRPr>
          </a:p>
        </p:txBody>
      </p:sp>
      <p:sp>
        <p:nvSpPr>
          <p:cNvPr id="5123" name="Shape 6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967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5" tIns="91425" rIns="91425" bIns="91425" numCol="1" anchor="t" anchorCtr="0" compatLnSpc="1">
            <a:prstTxWarp prst="textNoShape">
              <a:avLst/>
            </a:prstTxWarp>
          </a:bodyPr>
          <a:lstStyle/>
          <a:p>
            <a:pPr lvl="0"/>
            <a:endParaRPr lang="pl-PL" altLang="pl-PL">
              <a:sym typeface="Arial" pitchFamily="34" charset="0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962" r:id="rId1"/>
    <p:sldLayoutId id="2147483963" r:id="rId2"/>
    <p:sldLayoutId id="2147483964" r:id="rId3"/>
    <p:sldLayoutId id="2147483984" r:id="rId4"/>
  </p:sldLayoutIdLst>
  <p:transition spd="med">
    <p:fade/>
  </p:transition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panose="00000000000000000000"/>
          <a:ea typeface="Arial" panose="00000000000000000000"/>
          <a:cs typeface="Arial" panose="00000000000000000000"/>
          <a:sym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panose="00000000000000000000"/>
          <a:ea typeface="Arial" panose="00000000000000000000"/>
          <a:cs typeface="Arial" panose="00000000000000000000"/>
          <a:sym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9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L="342900" indent="-3429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panose="00000000000000000000"/>
          <a:ea typeface="Arial" panose="00000000000000000000"/>
          <a:cs typeface="Arial" panose="00000000000000000000"/>
          <a:sym typeface="Arial" pitchFamily="34" charset="0"/>
        </a:defRPr>
      </a:lvl1pPr>
      <a:lvl2pPr marL="742950" indent="-28575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panose="00000000000000000000"/>
          <a:ea typeface="Arial" panose="00000000000000000000"/>
          <a:cs typeface="Arial" panose="00000000000000000000"/>
          <a:sym typeface="Arial" pitchFamily="34" charset="0"/>
        </a:defRPr>
      </a:lvl2pPr>
      <a:lvl3pPr marL="1143000" indent="-2286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panose="00000000000000000000"/>
          <a:ea typeface="Arial" panose="00000000000000000000"/>
          <a:cs typeface="Arial" panose="00000000000000000000"/>
          <a:sym typeface="Arial" pitchFamily="34" charset="0"/>
        </a:defRPr>
      </a:lvl3pPr>
      <a:lvl4pPr marL="1600200" indent="-2286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panose="00000000000000000000"/>
          <a:ea typeface="Arial" panose="00000000000000000000"/>
          <a:cs typeface="Arial" panose="00000000000000000000"/>
          <a:sym typeface="Arial" pitchFamily="34" charset="0"/>
        </a:defRPr>
      </a:lvl4pPr>
      <a:lvl5pPr marL="2057400" indent="-2286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panose="00000000000000000000"/>
          <a:ea typeface="Arial" panose="00000000000000000000"/>
          <a:cs typeface="Arial" panose="00000000000000000000"/>
          <a:sym typeface="Arial" pitchFamily="34" charset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defRPr sz="1400" b="0" i="0" u="none" strike="noStrike" cap="none" baseline="0">
          <a:solidFill>
            <a:srgbClr val="000000"/>
          </a:solidFill>
          <a:latin typeface="Arial" panose="00000000000000000000"/>
          <a:ea typeface="Arial" panose="00000000000000000000"/>
          <a:cs typeface="Arial" panose="00000000000000000000"/>
          <a:sym typeface="Arial" panose="0000000000000000000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defRPr sz="1400" b="0" i="0" u="none" strike="noStrike" cap="none" baseline="0">
          <a:solidFill>
            <a:srgbClr val="000000"/>
          </a:solidFill>
          <a:latin typeface="Arial" panose="00000000000000000000"/>
          <a:ea typeface="Arial" panose="00000000000000000000"/>
          <a:cs typeface="Arial" panose="00000000000000000000"/>
          <a:sym typeface="Arial" panose="0000000000000000000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defRPr sz="1400" b="0" i="0" u="none" strike="noStrike" cap="none" baseline="0">
          <a:solidFill>
            <a:srgbClr val="000000"/>
          </a:solidFill>
          <a:latin typeface="Arial" panose="00000000000000000000"/>
          <a:ea typeface="Arial" panose="00000000000000000000"/>
          <a:cs typeface="Arial" panose="00000000000000000000"/>
          <a:sym typeface="Arial" panose="0000000000000000000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defRPr sz="1400" b="0" i="0" u="none" strike="noStrike" cap="none" baseline="0">
          <a:solidFill>
            <a:srgbClr val="000000"/>
          </a:solidFill>
          <a:latin typeface="Arial" panose="00000000000000000000"/>
          <a:ea typeface="Arial" panose="00000000000000000000"/>
          <a:cs typeface="Arial" panose="00000000000000000000"/>
          <a:sym typeface="Arial" panose="0000000000000000000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defRPr sz="1400" b="0" i="0" u="none" strike="noStrike" cap="none" baseline="0">
          <a:solidFill>
            <a:srgbClr val="000000"/>
          </a:solidFill>
          <a:latin typeface="Arial" panose="00000000000000000000"/>
          <a:ea typeface="Arial" panose="00000000000000000000"/>
          <a:cs typeface="Arial" panose="00000000000000000000"/>
          <a:sym typeface="Arial" panose="0000000000000000000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defRPr sz="1400" b="0" i="0" u="none" strike="noStrike" cap="none" baseline="0">
          <a:solidFill>
            <a:srgbClr val="000000"/>
          </a:solidFill>
          <a:latin typeface="Arial" panose="00000000000000000000"/>
          <a:ea typeface="Arial" panose="00000000000000000000"/>
          <a:cs typeface="Arial" panose="00000000000000000000"/>
          <a:sym typeface="Arial" panose="0000000000000000000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defRPr sz="1400" b="0" i="0" u="none" strike="noStrike" cap="none" baseline="0">
          <a:solidFill>
            <a:srgbClr val="000000"/>
          </a:solidFill>
          <a:latin typeface="Arial" panose="00000000000000000000"/>
          <a:ea typeface="Arial" panose="00000000000000000000"/>
          <a:cs typeface="Arial" panose="00000000000000000000"/>
          <a:sym typeface="Arial" panose="0000000000000000000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defRPr sz="1400" b="0" i="0" u="none" strike="noStrike" cap="none" baseline="0">
          <a:solidFill>
            <a:srgbClr val="000000"/>
          </a:solidFill>
          <a:latin typeface="Arial" panose="00000000000000000000"/>
          <a:ea typeface="Arial" panose="00000000000000000000"/>
          <a:cs typeface="Arial" panose="00000000000000000000"/>
          <a:sym typeface="Arial" panose="0000000000000000000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defRPr sz="1400" b="0" i="0" u="none" strike="noStrike" cap="none" baseline="0">
          <a:solidFill>
            <a:srgbClr val="000000"/>
          </a:solidFill>
          <a:latin typeface="Arial" panose="00000000000000000000"/>
          <a:ea typeface="Arial" panose="00000000000000000000"/>
          <a:cs typeface="Arial" panose="00000000000000000000"/>
          <a:sym typeface="Arial" panose="0000000000000000000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defRPr sz="1400" b="0" i="0" u="none" strike="noStrike" cap="none" baseline="0">
          <a:solidFill>
            <a:srgbClr val="000000"/>
          </a:solidFill>
          <a:latin typeface="Arial" panose="00000000000000000000"/>
          <a:ea typeface="Arial" panose="00000000000000000000"/>
          <a:cs typeface="Arial" panose="00000000000000000000"/>
          <a:sym typeface="Arial" panose="0000000000000000000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defRPr sz="1400" b="0" i="0" u="none" strike="noStrike" cap="none" baseline="0">
          <a:solidFill>
            <a:srgbClr val="000000"/>
          </a:solidFill>
          <a:latin typeface="Arial" panose="00000000000000000000"/>
          <a:ea typeface="Arial" panose="00000000000000000000"/>
          <a:cs typeface="Arial" panose="00000000000000000000"/>
          <a:sym typeface="Arial" panose="0000000000000000000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defRPr sz="1400" b="0" i="0" u="none" strike="noStrike" cap="none" baseline="0">
          <a:solidFill>
            <a:srgbClr val="000000"/>
          </a:solidFill>
          <a:latin typeface="Arial" panose="00000000000000000000"/>
          <a:ea typeface="Arial" panose="00000000000000000000"/>
          <a:cs typeface="Arial" panose="00000000000000000000"/>
          <a:sym typeface="Arial" panose="0000000000000000000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defRPr sz="1400" b="0" i="0" u="none" strike="noStrike" cap="none" baseline="0">
          <a:solidFill>
            <a:srgbClr val="000000"/>
          </a:solidFill>
          <a:latin typeface="Arial" panose="00000000000000000000"/>
          <a:ea typeface="Arial" panose="00000000000000000000"/>
          <a:cs typeface="Arial" panose="00000000000000000000"/>
          <a:sym typeface="Arial" panose="00000000000000000000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000">
              <a:schemeClr val="accent1">
                <a:lumMod val="50000"/>
              </a:schemeClr>
            </a:gs>
            <a:gs pos="59000">
              <a:schemeClr val="accent1">
                <a:lumMod val="75000"/>
              </a:schemeClr>
            </a:gs>
            <a:gs pos="100000">
              <a:schemeClr val="accent1">
                <a:lumMod val="5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hape 23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5" tIns="91425" rIns="91425" bIns="91425" numCol="1" anchor="b" anchorCtr="0" compatLnSpc="1">
            <a:prstTxWarp prst="textNoShape">
              <a:avLst/>
            </a:prstTxWarp>
          </a:bodyPr>
          <a:lstStyle/>
          <a:p>
            <a:pPr lvl="0"/>
            <a:endParaRPr lang="pl-PL" altLang="pl-PL">
              <a:sym typeface="Arial" pitchFamily="34" charset="0"/>
            </a:endParaRPr>
          </a:p>
        </p:txBody>
      </p:sp>
      <p:sp>
        <p:nvSpPr>
          <p:cNvPr id="6147" name="Shape 24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967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5" tIns="91425" rIns="91425" bIns="91425" numCol="1" anchor="t" anchorCtr="0" compatLnSpc="1">
            <a:prstTxWarp prst="textNoShape">
              <a:avLst/>
            </a:prstTxWarp>
          </a:bodyPr>
          <a:lstStyle/>
          <a:p>
            <a:pPr lvl="0"/>
            <a:endParaRPr lang="pl-PL" altLang="pl-PL">
              <a:sym typeface="Arial" pitchFamily="34" charset="0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973" r:id="rId1"/>
    <p:sldLayoutId id="2147483974" r:id="rId2"/>
    <p:sldLayoutId id="2147483975" r:id="rId3"/>
    <p:sldLayoutId id="2147483976" r:id="rId4"/>
    <p:sldLayoutId id="2147483977" r:id="rId5"/>
    <p:sldLayoutId id="2147483978" r:id="rId6"/>
  </p:sldLayoutIdLst>
  <p:transition spd="med">
    <p:fade/>
  </p:transition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panose="00000000000000000000"/>
          <a:ea typeface="Arial" panose="00000000000000000000"/>
          <a:cs typeface="Arial" panose="00000000000000000000"/>
          <a:sym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panose="00000000000000000000"/>
          <a:ea typeface="Arial" panose="00000000000000000000"/>
          <a:cs typeface="Arial" panose="00000000000000000000"/>
          <a:sym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9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L="342900" indent="-3429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panose="00000000000000000000"/>
          <a:ea typeface="Arial" panose="00000000000000000000"/>
          <a:cs typeface="Arial" panose="00000000000000000000"/>
          <a:sym typeface="Arial" pitchFamily="34" charset="0"/>
        </a:defRPr>
      </a:lvl1pPr>
      <a:lvl2pPr marL="742950" indent="-28575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panose="00000000000000000000"/>
          <a:ea typeface="Arial" panose="00000000000000000000"/>
          <a:cs typeface="Arial" panose="00000000000000000000"/>
          <a:sym typeface="Arial" pitchFamily="34" charset="0"/>
        </a:defRPr>
      </a:lvl2pPr>
      <a:lvl3pPr marL="1143000" indent="-2286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panose="00000000000000000000"/>
          <a:ea typeface="Arial" panose="00000000000000000000"/>
          <a:cs typeface="Arial" panose="00000000000000000000"/>
          <a:sym typeface="Arial" pitchFamily="34" charset="0"/>
        </a:defRPr>
      </a:lvl3pPr>
      <a:lvl4pPr marL="1600200" indent="-2286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panose="00000000000000000000"/>
          <a:ea typeface="Arial" panose="00000000000000000000"/>
          <a:cs typeface="Arial" panose="00000000000000000000"/>
          <a:sym typeface="Arial" pitchFamily="34" charset="0"/>
        </a:defRPr>
      </a:lvl4pPr>
      <a:lvl5pPr marL="2057400" indent="-2286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panose="00000000000000000000"/>
          <a:ea typeface="Arial" panose="00000000000000000000"/>
          <a:cs typeface="Arial" panose="00000000000000000000"/>
          <a:sym typeface="Arial" pitchFamily="34" charset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defRPr sz="1400" b="0" i="0" u="none" strike="noStrike" cap="none" baseline="0">
          <a:solidFill>
            <a:srgbClr val="000000"/>
          </a:solidFill>
          <a:latin typeface="Arial" panose="00000000000000000000"/>
          <a:ea typeface="Arial" panose="00000000000000000000"/>
          <a:cs typeface="Arial" panose="00000000000000000000"/>
          <a:sym typeface="Arial" panose="0000000000000000000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defRPr sz="1400" b="0" i="0" u="none" strike="noStrike" cap="none" baseline="0">
          <a:solidFill>
            <a:srgbClr val="000000"/>
          </a:solidFill>
          <a:latin typeface="Arial" panose="00000000000000000000"/>
          <a:ea typeface="Arial" panose="00000000000000000000"/>
          <a:cs typeface="Arial" panose="00000000000000000000"/>
          <a:sym typeface="Arial" panose="0000000000000000000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defRPr sz="1400" b="0" i="0" u="none" strike="noStrike" cap="none" baseline="0">
          <a:solidFill>
            <a:srgbClr val="000000"/>
          </a:solidFill>
          <a:latin typeface="Arial" panose="00000000000000000000"/>
          <a:ea typeface="Arial" panose="00000000000000000000"/>
          <a:cs typeface="Arial" panose="00000000000000000000"/>
          <a:sym typeface="Arial" panose="0000000000000000000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defRPr sz="1400" b="0" i="0" u="none" strike="noStrike" cap="none" baseline="0">
          <a:solidFill>
            <a:srgbClr val="000000"/>
          </a:solidFill>
          <a:latin typeface="Arial" panose="00000000000000000000"/>
          <a:ea typeface="Arial" panose="00000000000000000000"/>
          <a:cs typeface="Arial" panose="00000000000000000000"/>
          <a:sym typeface="Arial" panose="0000000000000000000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defRPr sz="1400" b="0" i="0" u="none" strike="noStrike" cap="none" baseline="0">
          <a:solidFill>
            <a:srgbClr val="000000"/>
          </a:solidFill>
          <a:latin typeface="Arial" panose="00000000000000000000"/>
          <a:ea typeface="Arial" panose="00000000000000000000"/>
          <a:cs typeface="Arial" panose="00000000000000000000"/>
          <a:sym typeface="Arial" panose="0000000000000000000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defRPr sz="1400" b="0" i="0" u="none" strike="noStrike" cap="none" baseline="0">
          <a:solidFill>
            <a:srgbClr val="000000"/>
          </a:solidFill>
          <a:latin typeface="Arial" panose="00000000000000000000"/>
          <a:ea typeface="Arial" panose="00000000000000000000"/>
          <a:cs typeface="Arial" panose="00000000000000000000"/>
          <a:sym typeface="Arial" panose="0000000000000000000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defRPr sz="1400" b="0" i="0" u="none" strike="noStrike" cap="none" baseline="0">
          <a:solidFill>
            <a:srgbClr val="000000"/>
          </a:solidFill>
          <a:latin typeface="Arial" panose="00000000000000000000"/>
          <a:ea typeface="Arial" panose="00000000000000000000"/>
          <a:cs typeface="Arial" panose="00000000000000000000"/>
          <a:sym typeface="Arial" panose="0000000000000000000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defRPr sz="1400" b="0" i="0" u="none" strike="noStrike" cap="none" baseline="0">
          <a:solidFill>
            <a:srgbClr val="000000"/>
          </a:solidFill>
          <a:latin typeface="Arial" panose="00000000000000000000"/>
          <a:ea typeface="Arial" panose="00000000000000000000"/>
          <a:cs typeface="Arial" panose="00000000000000000000"/>
          <a:sym typeface="Arial" panose="0000000000000000000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defRPr sz="1400" b="0" i="0" u="none" strike="noStrike" cap="none" baseline="0">
          <a:solidFill>
            <a:srgbClr val="000000"/>
          </a:solidFill>
          <a:latin typeface="Arial" panose="00000000000000000000"/>
          <a:ea typeface="Arial" panose="00000000000000000000"/>
          <a:cs typeface="Arial" panose="00000000000000000000"/>
          <a:sym typeface="Arial" panose="0000000000000000000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defRPr sz="1400" b="0" i="0" u="none" strike="noStrike" cap="none" baseline="0">
          <a:solidFill>
            <a:srgbClr val="000000"/>
          </a:solidFill>
          <a:latin typeface="Arial" panose="00000000000000000000"/>
          <a:ea typeface="Arial" panose="00000000000000000000"/>
          <a:cs typeface="Arial" panose="00000000000000000000"/>
          <a:sym typeface="Arial" panose="0000000000000000000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defRPr sz="1400" b="0" i="0" u="none" strike="noStrike" cap="none" baseline="0">
          <a:solidFill>
            <a:srgbClr val="000000"/>
          </a:solidFill>
          <a:latin typeface="Arial" panose="00000000000000000000"/>
          <a:ea typeface="Arial" panose="00000000000000000000"/>
          <a:cs typeface="Arial" panose="00000000000000000000"/>
          <a:sym typeface="Arial" panose="0000000000000000000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defRPr sz="1400" b="0" i="0" u="none" strike="noStrike" cap="none" baseline="0">
          <a:solidFill>
            <a:srgbClr val="000000"/>
          </a:solidFill>
          <a:latin typeface="Arial" panose="00000000000000000000"/>
          <a:ea typeface="Arial" panose="00000000000000000000"/>
          <a:cs typeface="Arial" panose="00000000000000000000"/>
          <a:sym typeface="Arial" panose="0000000000000000000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defRPr sz="1400" b="0" i="0" u="none" strike="noStrike" cap="none" baseline="0">
          <a:solidFill>
            <a:srgbClr val="000000"/>
          </a:solidFill>
          <a:latin typeface="Arial" panose="00000000000000000000"/>
          <a:ea typeface="Arial" panose="00000000000000000000"/>
          <a:cs typeface="Arial" panose="00000000000000000000"/>
          <a:sym typeface="Arial" panose="00000000000000000000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000">
              <a:schemeClr val="accent1">
                <a:lumMod val="50000"/>
              </a:schemeClr>
            </a:gs>
            <a:gs pos="59000">
              <a:schemeClr val="accent1">
                <a:lumMod val="75000"/>
              </a:schemeClr>
            </a:gs>
            <a:gs pos="100000">
              <a:schemeClr val="accent1">
                <a:lumMod val="5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hape 73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5" tIns="91425" rIns="91425" bIns="91425" numCol="1" anchor="b" anchorCtr="0" compatLnSpc="1">
            <a:prstTxWarp prst="textNoShape">
              <a:avLst/>
            </a:prstTxWarp>
          </a:bodyPr>
          <a:lstStyle/>
          <a:p>
            <a:pPr lvl="0"/>
            <a:endParaRPr lang="pl-PL" altLang="pl-PL">
              <a:sym typeface="Arial" pitchFamily="34" charset="0"/>
            </a:endParaRPr>
          </a:p>
        </p:txBody>
      </p:sp>
      <p:sp>
        <p:nvSpPr>
          <p:cNvPr id="7171" name="Shape 74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967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5" tIns="91425" rIns="91425" bIns="91425" numCol="1" anchor="t" anchorCtr="0" compatLnSpc="1">
            <a:prstTxWarp prst="textNoShape">
              <a:avLst/>
            </a:prstTxWarp>
          </a:bodyPr>
          <a:lstStyle/>
          <a:p>
            <a:pPr lvl="0"/>
            <a:endParaRPr lang="pl-PL" altLang="pl-PL">
              <a:sym typeface="Arial" pitchFamily="34" charset="0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979" r:id="rId1"/>
    <p:sldLayoutId id="2147483980" r:id="rId2"/>
    <p:sldLayoutId id="2147483981" r:id="rId3"/>
    <p:sldLayoutId id="2147483982" r:id="rId4"/>
    <p:sldLayoutId id="2147483983" r:id="rId5"/>
    <p:sldLayoutId id="2147483972" r:id="rId6"/>
  </p:sldLayoutIdLst>
  <p:transition spd="med">
    <p:fade/>
  </p:transition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panose="00000000000000000000"/>
          <a:ea typeface="Arial" panose="00000000000000000000"/>
          <a:cs typeface="Arial" panose="00000000000000000000"/>
          <a:sym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panose="00000000000000000000"/>
          <a:ea typeface="Arial" panose="00000000000000000000"/>
          <a:cs typeface="Arial" panose="00000000000000000000"/>
          <a:sym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9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L="342900" indent="-3429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panose="00000000000000000000"/>
          <a:ea typeface="Arial" panose="00000000000000000000"/>
          <a:cs typeface="Arial" panose="00000000000000000000"/>
          <a:sym typeface="Arial" pitchFamily="34" charset="0"/>
        </a:defRPr>
      </a:lvl1pPr>
      <a:lvl2pPr marL="742950" indent="-28575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panose="00000000000000000000"/>
          <a:ea typeface="Arial" panose="00000000000000000000"/>
          <a:cs typeface="Arial" panose="00000000000000000000"/>
          <a:sym typeface="Arial" pitchFamily="34" charset="0"/>
        </a:defRPr>
      </a:lvl2pPr>
      <a:lvl3pPr marL="1143000" indent="-2286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panose="00000000000000000000"/>
          <a:ea typeface="Arial" panose="00000000000000000000"/>
          <a:cs typeface="Arial" panose="00000000000000000000"/>
          <a:sym typeface="Arial" pitchFamily="34" charset="0"/>
        </a:defRPr>
      </a:lvl3pPr>
      <a:lvl4pPr marL="1600200" indent="-2286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panose="00000000000000000000"/>
          <a:ea typeface="Arial" panose="00000000000000000000"/>
          <a:cs typeface="Arial" panose="00000000000000000000"/>
          <a:sym typeface="Arial" pitchFamily="34" charset="0"/>
        </a:defRPr>
      </a:lvl4pPr>
      <a:lvl5pPr marL="2057400" indent="-2286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panose="00000000000000000000"/>
          <a:ea typeface="Arial" panose="00000000000000000000"/>
          <a:cs typeface="Arial" panose="00000000000000000000"/>
          <a:sym typeface="Arial" pitchFamily="34" charset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defRPr sz="1400" b="0" i="0" u="none" strike="noStrike" cap="none" baseline="0">
          <a:solidFill>
            <a:srgbClr val="000000"/>
          </a:solidFill>
          <a:latin typeface="Arial" panose="00000000000000000000"/>
          <a:ea typeface="Arial" panose="00000000000000000000"/>
          <a:cs typeface="Arial" panose="00000000000000000000"/>
          <a:sym typeface="Arial" panose="0000000000000000000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defRPr sz="1400" b="0" i="0" u="none" strike="noStrike" cap="none" baseline="0">
          <a:solidFill>
            <a:srgbClr val="000000"/>
          </a:solidFill>
          <a:latin typeface="Arial" panose="00000000000000000000"/>
          <a:ea typeface="Arial" panose="00000000000000000000"/>
          <a:cs typeface="Arial" panose="00000000000000000000"/>
          <a:sym typeface="Arial" panose="0000000000000000000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defRPr sz="1400" b="0" i="0" u="none" strike="noStrike" cap="none" baseline="0">
          <a:solidFill>
            <a:srgbClr val="000000"/>
          </a:solidFill>
          <a:latin typeface="Arial" panose="00000000000000000000"/>
          <a:ea typeface="Arial" panose="00000000000000000000"/>
          <a:cs typeface="Arial" panose="00000000000000000000"/>
          <a:sym typeface="Arial" panose="0000000000000000000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defRPr sz="1400" b="0" i="0" u="none" strike="noStrike" cap="none" baseline="0">
          <a:solidFill>
            <a:srgbClr val="000000"/>
          </a:solidFill>
          <a:latin typeface="Arial" panose="00000000000000000000"/>
          <a:ea typeface="Arial" panose="00000000000000000000"/>
          <a:cs typeface="Arial" panose="00000000000000000000"/>
          <a:sym typeface="Arial" panose="0000000000000000000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defRPr sz="1400" b="0" i="0" u="none" strike="noStrike" cap="none" baseline="0">
          <a:solidFill>
            <a:srgbClr val="000000"/>
          </a:solidFill>
          <a:latin typeface="Arial" panose="00000000000000000000"/>
          <a:ea typeface="Arial" panose="00000000000000000000"/>
          <a:cs typeface="Arial" panose="00000000000000000000"/>
          <a:sym typeface="Arial" panose="0000000000000000000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defRPr sz="1400" b="0" i="0" u="none" strike="noStrike" cap="none" baseline="0">
          <a:solidFill>
            <a:srgbClr val="000000"/>
          </a:solidFill>
          <a:latin typeface="Arial" panose="00000000000000000000"/>
          <a:ea typeface="Arial" panose="00000000000000000000"/>
          <a:cs typeface="Arial" panose="00000000000000000000"/>
          <a:sym typeface="Arial" panose="0000000000000000000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defRPr sz="1400" b="0" i="0" u="none" strike="noStrike" cap="none" baseline="0">
          <a:solidFill>
            <a:srgbClr val="000000"/>
          </a:solidFill>
          <a:latin typeface="Arial" panose="00000000000000000000"/>
          <a:ea typeface="Arial" panose="00000000000000000000"/>
          <a:cs typeface="Arial" panose="00000000000000000000"/>
          <a:sym typeface="Arial" panose="0000000000000000000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defRPr sz="1400" b="0" i="0" u="none" strike="noStrike" cap="none" baseline="0">
          <a:solidFill>
            <a:srgbClr val="000000"/>
          </a:solidFill>
          <a:latin typeface="Arial" panose="00000000000000000000"/>
          <a:ea typeface="Arial" panose="00000000000000000000"/>
          <a:cs typeface="Arial" panose="00000000000000000000"/>
          <a:sym typeface="Arial" panose="0000000000000000000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defRPr sz="1400" b="0" i="0" u="none" strike="noStrike" cap="none" baseline="0">
          <a:solidFill>
            <a:srgbClr val="000000"/>
          </a:solidFill>
          <a:latin typeface="Arial" panose="00000000000000000000"/>
          <a:ea typeface="Arial" panose="00000000000000000000"/>
          <a:cs typeface="Arial" panose="00000000000000000000"/>
          <a:sym typeface="Arial" panose="0000000000000000000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defRPr sz="1400" b="0" i="0" u="none" strike="noStrike" cap="none" baseline="0">
          <a:solidFill>
            <a:srgbClr val="000000"/>
          </a:solidFill>
          <a:latin typeface="Arial" panose="00000000000000000000"/>
          <a:ea typeface="Arial" panose="00000000000000000000"/>
          <a:cs typeface="Arial" panose="00000000000000000000"/>
          <a:sym typeface="Arial" panose="0000000000000000000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defRPr sz="1400" b="0" i="0" u="none" strike="noStrike" cap="none" baseline="0">
          <a:solidFill>
            <a:srgbClr val="000000"/>
          </a:solidFill>
          <a:latin typeface="Arial" panose="00000000000000000000"/>
          <a:ea typeface="Arial" panose="00000000000000000000"/>
          <a:cs typeface="Arial" panose="00000000000000000000"/>
          <a:sym typeface="Arial" panose="0000000000000000000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defRPr sz="1400" b="0" i="0" u="none" strike="noStrike" cap="none" baseline="0">
          <a:solidFill>
            <a:srgbClr val="000000"/>
          </a:solidFill>
          <a:latin typeface="Arial" panose="00000000000000000000"/>
          <a:ea typeface="Arial" panose="00000000000000000000"/>
          <a:cs typeface="Arial" panose="00000000000000000000"/>
          <a:sym typeface="Arial" panose="0000000000000000000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defRPr sz="1400" b="0" i="0" u="none" strike="noStrike" cap="none" baseline="0">
          <a:solidFill>
            <a:srgbClr val="000000"/>
          </a:solidFill>
          <a:latin typeface="Arial" panose="00000000000000000000"/>
          <a:ea typeface="Arial" panose="00000000000000000000"/>
          <a:cs typeface="Arial" panose="00000000000000000000"/>
          <a:sym typeface="Arial" panose="00000000000000000000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4.png"/><Relationship Id="rId7" Type="http://schemas.openxmlformats.org/officeDocument/2006/relationships/image" Target="../media/image3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5.png"/><Relationship Id="rId9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7" Type="http://schemas.openxmlformats.org/officeDocument/2006/relationships/image" Target="../media/image4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png"/><Relationship Id="rId9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11.jpe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3.png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6.jpe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3.png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9.jpe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4.png"/><Relationship Id="rId7" Type="http://schemas.openxmlformats.org/officeDocument/2006/relationships/image" Target="../media/image3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J:\Ckk\Documents and Settings\k.kalwarczyk\Moje dokumenty\Moje obrazy\Obraz1.png"/>
          <p:cNvPicPr>
            <a:picLocks noChangeAspect="1" noChangeArrowheads="1"/>
          </p:cNvPicPr>
          <p:nvPr/>
        </p:nvPicPr>
        <p:blipFill>
          <a:blip r:embed="rId3" cstate="screen"/>
          <a:stretch>
            <a:fillRect/>
          </a:stretch>
        </p:blipFill>
        <p:spPr bwMode="auto">
          <a:xfrm>
            <a:off x="3419872" y="2132856"/>
            <a:ext cx="2448272" cy="2385266"/>
          </a:xfrm>
          <a:prstGeom prst="rect">
            <a:avLst/>
          </a:prstGeom>
          <a:noFill/>
          <a:ln>
            <a:noFill/>
          </a:ln>
          <a:effectLst>
            <a:outerShdw blurRad="266700" dist="152400" dir="5400000" sx="90000" sy="-19000" rotWithShape="0">
              <a:prstClr val="black">
                <a:alpha val="17000"/>
              </a:prstClr>
            </a:outerShdw>
            <a:softEdge rad="31750"/>
          </a:effectLst>
        </p:spPr>
      </p:pic>
      <p:sp>
        <p:nvSpPr>
          <p:cNvPr id="5" name="Prostokąt 4"/>
          <p:cNvSpPr/>
          <p:nvPr/>
        </p:nvSpPr>
        <p:spPr>
          <a:xfrm>
            <a:off x="5054" y="4737338"/>
            <a:ext cx="9138946" cy="707886"/>
          </a:xfrm>
          <a:prstGeom prst="rect">
            <a:avLst/>
          </a:prstGeom>
          <a:noFill/>
          <a:effectLst>
            <a:outerShdw blurRad="292100" dist="736600" dir="5400000" sx="73000" sy="73000" algn="ctr" rotWithShape="0">
              <a:srgbClr val="000000"/>
            </a:outerShdw>
          </a:effectLst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pl-PL" sz="4000" b="1" cap="all" dirty="0">
                <a:ln w="0"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>Metro Warszawskie Sp. z o.o.</a:t>
            </a:r>
          </a:p>
        </p:txBody>
      </p:sp>
      <p:sp>
        <p:nvSpPr>
          <p:cNvPr id="7" name="pole tekstowe 6"/>
          <p:cNvSpPr txBox="1"/>
          <p:nvPr/>
        </p:nvSpPr>
        <p:spPr>
          <a:xfrm>
            <a:off x="0" y="6372036"/>
            <a:ext cx="3995936" cy="338554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defRPr/>
            </a:pPr>
            <a:r>
              <a:rPr lang="pl-PL" sz="1600" b="1" spc="150" dirty="0">
                <a:ln w="11430"/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cs typeface="+mn-cs"/>
              </a:rPr>
              <a:t>Zakopane, 23 kwietnia 2025 r.</a:t>
            </a:r>
          </a:p>
        </p:txBody>
      </p:sp>
      <p:sp>
        <p:nvSpPr>
          <p:cNvPr id="8" name="Prostokąt 7"/>
          <p:cNvSpPr/>
          <p:nvPr/>
        </p:nvSpPr>
        <p:spPr>
          <a:xfrm>
            <a:off x="-5053" y="188640"/>
            <a:ext cx="9149054" cy="3170099"/>
          </a:xfrm>
          <a:prstGeom prst="rect">
            <a:avLst/>
          </a:prstGeom>
          <a:noFill/>
          <a:effectLst>
            <a:outerShdw blurRad="292100" dist="736600" dir="5400000" sx="73000" sy="73000" algn="ctr" rotWithShape="0">
              <a:srgbClr val="000000"/>
            </a:outerShdw>
          </a:effectLst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pl-PL" sz="4000" b="1" spc="150" dirty="0">
                <a:ln w="11430">
                  <a:solidFill>
                    <a:schemeClr val="accent1">
                      <a:lumMod val="40000"/>
                      <a:lumOff val="60000"/>
                    </a:schemeClr>
                  </a:solidFill>
                </a:ln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XXX lat warszawskiego metra</a:t>
            </a:r>
          </a:p>
          <a:p>
            <a:pPr algn="ctr"/>
            <a:endParaRPr lang="pl-PL" sz="4000" b="1" spc="150" dirty="0">
              <a:ln w="11430">
                <a:solidFill>
                  <a:schemeClr val="accent1">
                    <a:lumMod val="40000"/>
                    <a:lumOff val="60000"/>
                  </a:schemeClr>
                </a:solidFill>
              </a:ln>
              <a:solidFill>
                <a:srgbClr val="F8F8F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pl-PL" sz="4000" i="1" spc="150" dirty="0">
                <a:ln w="11430">
                  <a:solidFill>
                    <a:schemeClr val="accent1">
                      <a:lumMod val="40000"/>
                      <a:lumOff val="60000"/>
                    </a:schemeClr>
                  </a:solidFill>
                </a:ln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INFRASZYN 25’</a:t>
            </a:r>
          </a:p>
          <a:p>
            <a:pPr algn="ctr"/>
            <a:r>
              <a:rPr lang="pl-PL" sz="3200" b="1" spc="150" dirty="0">
                <a:ln w="11430">
                  <a:solidFill>
                    <a:schemeClr val="accent1">
                      <a:lumMod val="40000"/>
                      <a:lumOff val="60000"/>
                    </a:schemeClr>
                  </a:solidFill>
                </a:ln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pl-PL" sz="2800" b="1" spc="150" dirty="0">
              <a:ln w="11430">
                <a:solidFill>
                  <a:schemeClr val="accent1">
                    <a:lumMod val="40000"/>
                    <a:lumOff val="60000"/>
                  </a:schemeClr>
                </a:solidFill>
              </a:ln>
              <a:solidFill>
                <a:srgbClr val="F8F8F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pl-PL" sz="4800" b="1" spc="150" dirty="0">
              <a:ln w="11430">
                <a:solidFill>
                  <a:schemeClr val="accent1">
                    <a:lumMod val="40000"/>
                    <a:lumOff val="60000"/>
                  </a:schemeClr>
                </a:solidFill>
              </a:ln>
              <a:solidFill>
                <a:srgbClr val="F8F8F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 Box 12"/>
          <p:cNvSpPr txBox="1">
            <a:spLocks noChangeArrowheads="1"/>
          </p:cNvSpPr>
          <p:nvPr/>
        </p:nvSpPr>
        <p:spPr bwMode="auto">
          <a:xfrm>
            <a:off x="4591050" y="5877272"/>
            <a:ext cx="4392613" cy="81560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ts val="0"/>
              </a:spcBef>
            </a:pPr>
            <a:r>
              <a:rPr lang="pl-PL" sz="2800" b="1" i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cs typeface="+mn-cs"/>
              </a:rPr>
              <a:t>dr inż.</a:t>
            </a:r>
            <a:r>
              <a:rPr lang="en-US" sz="2800" b="1" i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cs typeface="+mn-cs"/>
              </a:rPr>
              <a:t>Jerzy Lejk</a:t>
            </a:r>
            <a:br>
              <a:rPr lang="en-US" sz="20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cs typeface="+mn-cs"/>
              </a:rPr>
            </a:br>
            <a:endParaRPr lang="pl-PL" sz="1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cs typeface="+mn-cs"/>
            </a:endParaRPr>
          </a:p>
          <a:p>
            <a:pPr algn="r">
              <a:spcBef>
                <a:spcPts val="0"/>
              </a:spcBef>
            </a:pPr>
            <a:r>
              <a:rPr lang="pl-PL" sz="18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cs typeface="+mn-cs"/>
              </a:rPr>
              <a:t>Prezes Zarządu</a:t>
            </a:r>
            <a:endParaRPr lang="en-US" sz="18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78636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E2FA91-C4F5-728A-C243-5F5F2D837B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0B4562AE-9308-6975-864E-7B0427E86C9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83" b="18331"/>
          <a:stretch/>
        </p:blipFill>
        <p:spPr bwMode="auto">
          <a:xfrm>
            <a:off x="2372850" y="-18303"/>
            <a:ext cx="6768751" cy="6876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6" name="Picture 9" descr="kret_kopacz">
            <a:extLst>
              <a:ext uri="{FF2B5EF4-FFF2-40B4-BE49-F238E27FC236}">
                <a16:creationId xmlns:a16="http://schemas.microsoft.com/office/drawing/2014/main" id="{3E35DF9B-CAB7-C8E1-EEB8-C0D8BF4582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48638" y="5721350"/>
            <a:ext cx="995362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7657" name="Grupa 8">
            <a:extLst>
              <a:ext uri="{FF2B5EF4-FFF2-40B4-BE49-F238E27FC236}">
                <a16:creationId xmlns:a16="http://schemas.microsoft.com/office/drawing/2014/main" id="{9ECA4F58-B616-F701-732D-75B764708482}"/>
              </a:ext>
            </a:extLst>
          </p:cNvPr>
          <p:cNvGrpSpPr>
            <a:grpSpLocks/>
          </p:cNvGrpSpPr>
          <p:nvPr/>
        </p:nvGrpSpPr>
        <p:grpSpPr bwMode="auto">
          <a:xfrm>
            <a:off x="0" y="34925"/>
            <a:ext cx="3779838" cy="547688"/>
            <a:chOff x="0" y="34233"/>
            <a:chExt cx="3779912" cy="548219"/>
          </a:xfrm>
        </p:grpSpPr>
        <p:pic>
          <p:nvPicPr>
            <p:cNvPr id="11" name="Picture 2" descr="J:\Ckk\Documents and Settings\k.kalwarczyk\Moje dokumenty\Moje obrazy\Obraz1.png">
              <a:extLst>
                <a:ext uri="{FF2B5EF4-FFF2-40B4-BE49-F238E27FC236}">
                  <a16:creationId xmlns:a16="http://schemas.microsoft.com/office/drawing/2014/main" id="{EDB4A44C-B99B-1BB7-C83C-41315BEDF28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screen"/>
            <a:srcRect/>
            <a:stretch>
              <a:fillRect/>
            </a:stretch>
          </p:blipFill>
          <p:spPr bwMode="auto">
            <a:xfrm>
              <a:off x="108645" y="92061"/>
              <a:ext cx="502916" cy="490391"/>
            </a:xfrm>
            <a:prstGeom prst="ellipse">
              <a:avLst/>
            </a:prstGeom>
            <a:ln w="63500" cap="rnd">
              <a:noFill/>
            </a:ln>
            <a:effectLst>
              <a:outerShdw blurRad="368300" dist="228600" dir="5400000" sx="95000" sy="95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extrusionH="76200">
              <a:bevelT w="95250" h="31750"/>
              <a:extrusionClr>
                <a:schemeClr val="bg1"/>
              </a:extrusionClr>
              <a:contourClr>
                <a:schemeClr val="bg1"/>
              </a:contourClr>
            </a:sp3d>
          </p:spPr>
        </p:pic>
        <p:sp>
          <p:nvSpPr>
            <p:cNvPr id="12" name="Prostokąt 11">
              <a:extLst>
                <a:ext uri="{FF2B5EF4-FFF2-40B4-BE49-F238E27FC236}">
                  <a16:creationId xmlns:a16="http://schemas.microsoft.com/office/drawing/2014/main" id="{95A72940-4059-D77F-C2DF-8086AA3F6583}"/>
                </a:ext>
              </a:extLst>
            </p:cNvPr>
            <p:cNvSpPr/>
            <p:nvPr/>
          </p:nvSpPr>
          <p:spPr>
            <a:xfrm>
              <a:off x="0" y="34233"/>
              <a:ext cx="3779912" cy="369332"/>
            </a:xfrm>
            <a:prstGeom prst="rect">
              <a:avLst/>
            </a:prstGeom>
            <a:noFill/>
            <a:effectLst>
              <a:outerShdw blurRad="292100" dist="736600" dir="5400000" sx="73000" sy="73000" algn="ctr" rotWithShape="0">
                <a:srgbClr val="000000"/>
              </a:outerShdw>
            </a:effectLst>
          </p:spPr>
          <p:txBody>
            <a:bodyPr>
              <a:spAutoFit/>
            </a:bodyPr>
            <a:lstStyle/>
            <a:p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l-PL" sz="1800" kern="0" dirty="0">
                <a:ln w="10160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endParaRPr>
            </a:p>
          </p:txBody>
        </p:sp>
      </p:grpSp>
      <p:sp>
        <p:nvSpPr>
          <p:cNvPr id="14" name="Rectangle 2">
            <a:extLst>
              <a:ext uri="{FF2B5EF4-FFF2-40B4-BE49-F238E27FC236}">
                <a16:creationId xmlns:a16="http://schemas.microsoft.com/office/drawing/2014/main" id="{7AA46A22-9B58-910D-7703-2522082BB7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07" y="1525960"/>
            <a:ext cx="2352243" cy="1477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25" tIns="91425" rIns="91425" bIns="91425" anchor="b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buSzPct val="100000"/>
              <a:buFont typeface="Arial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pl-PL" sz="28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+mj-lt"/>
                <a:ea typeface="+mj-ea"/>
                <a:cs typeface="+mj-cs"/>
                <a:sym typeface="Arial" panose="00000000000000000000"/>
              </a:rPr>
              <a:t>Sieć </a:t>
            </a:r>
            <a:br>
              <a:rPr lang="pl-PL" sz="28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+mj-lt"/>
                <a:ea typeface="+mj-ea"/>
                <a:cs typeface="+mj-cs"/>
                <a:sym typeface="Arial" panose="00000000000000000000"/>
              </a:rPr>
            </a:br>
            <a:r>
              <a:rPr lang="pl-PL" sz="28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+mj-lt"/>
                <a:ea typeface="+mj-ea"/>
                <a:cs typeface="+mj-cs"/>
                <a:sym typeface="Arial" panose="00000000000000000000"/>
              </a:rPr>
              <a:t>metra w Warszawie</a:t>
            </a: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3CCAE0F2-5F41-C71A-B361-3C659FEACCE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99760" y="3410697"/>
            <a:ext cx="4249280" cy="341406"/>
          </a:xfrm>
          <a:prstGeom prst="rect">
            <a:avLst/>
          </a:prstGeom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201BCB32-5F39-5F2E-BC7E-9F07635C5C2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86" t="80443" r="63852"/>
          <a:stretch/>
        </p:blipFill>
        <p:spPr bwMode="auto">
          <a:xfrm>
            <a:off x="2411760" y="5244969"/>
            <a:ext cx="2217873" cy="163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8234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820578-0D64-A04A-E3A5-71274A54AD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7" name="Grupa 8">
            <a:extLst>
              <a:ext uri="{FF2B5EF4-FFF2-40B4-BE49-F238E27FC236}">
                <a16:creationId xmlns:a16="http://schemas.microsoft.com/office/drawing/2014/main" id="{8ABCB167-49E0-99BA-4851-9EB84B9F663A}"/>
              </a:ext>
            </a:extLst>
          </p:cNvPr>
          <p:cNvGrpSpPr>
            <a:grpSpLocks/>
          </p:cNvGrpSpPr>
          <p:nvPr/>
        </p:nvGrpSpPr>
        <p:grpSpPr bwMode="auto">
          <a:xfrm>
            <a:off x="0" y="34925"/>
            <a:ext cx="3779838" cy="547688"/>
            <a:chOff x="0" y="34233"/>
            <a:chExt cx="3779912" cy="548219"/>
          </a:xfrm>
        </p:grpSpPr>
        <p:pic>
          <p:nvPicPr>
            <p:cNvPr id="11" name="Picture 2" descr="J:\Ckk\Documents and Settings\k.kalwarczyk\Moje dokumenty\Moje obrazy\Obraz1.png">
              <a:extLst>
                <a:ext uri="{FF2B5EF4-FFF2-40B4-BE49-F238E27FC236}">
                  <a16:creationId xmlns:a16="http://schemas.microsoft.com/office/drawing/2014/main" id="{96F1A52D-A5BF-30C4-DE88-94108965F89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screen"/>
            <a:srcRect/>
            <a:stretch>
              <a:fillRect/>
            </a:stretch>
          </p:blipFill>
          <p:spPr bwMode="auto">
            <a:xfrm>
              <a:off x="108645" y="92061"/>
              <a:ext cx="502916" cy="490391"/>
            </a:xfrm>
            <a:prstGeom prst="ellipse">
              <a:avLst/>
            </a:prstGeom>
            <a:ln w="63500" cap="rnd">
              <a:noFill/>
            </a:ln>
            <a:effectLst>
              <a:outerShdw blurRad="368300" dist="228600" dir="5400000" sx="95000" sy="95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extrusionH="76200">
              <a:bevelT w="95250" h="31750"/>
              <a:extrusionClr>
                <a:schemeClr val="bg1"/>
              </a:extrusionClr>
              <a:contourClr>
                <a:schemeClr val="bg1"/>
              </a:contourClr>
            </a:sp3d>
          </p:spPr>
        </p:pic>
        <p:sp>
          <p:nvSpPr>
            <p:cNvPr id="12" name="Prostokąt 11">
              <a:extLst>
                <a:ext uri="{FF2B5EF4-FFF2-40B4-BE49-F238E27FC236}">
                  <a16:creationId xmlns:a16="http://schemas.microsoft.com/office/drawing/2014/main" id="{65E0123D-C5AB-E925-6A20-1592C648A861}"/>
                </a:ext>
              </a:extLst>
            </p:cNvPr>
            <p:cNvSpPr/>
            <p:nvPr/>
          </p:nvSpPr>
          <p:spPr>
            <a:xfrm>
              <a:off x="0" y="34233"/>
              <a:ext cx="3779912" cy="369332"/>
            </a:xfrm>
            <a:prstGeom prst="rect">
              <a:avLst/>
            </a:prstGeom>
            <a:noFill/>
            <a:effectLst>
              <a:outerShdw blurRad="292100" dist="736600" dir="5400000" sx="73000" sy="73000" algn="ctr" rotWithShape="0">
                <a:srgbClr val="000000"/>
              </a:outerShdw>
            </a:effectLst>
          </p:spPr>
          <p:txBody>
            <a:bodyPr>
              <a:spAutoFit/>
            </a:bodyPr>
            <a:lstStyle/>
            <a:p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l-PL" sz="1800" kern="0" dirty="0">
                  <a:ln w="10160">
                    <a:solidFill>
                      <a:schemeClr val="accent1">
                        <a:lumMod val="75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outerShdw blurRad="38100" dist="32000" dir="5400000" algn="tl">
                      <a:srgbClr val="000000">
                        <a:alpha val="30000"/>
                      </a:srgbClr>
                    </a:outerShdw>
                    <a:reflection blurRad="6350" stA="55000" endA="300" endPos="45500" dir="5400000" sy="-100000" algn="bl" rotWithShape="0"/>
                  </a:effectLst>
                  <a:latin typeface="Arial" panose="00000000000000000000"/>
                  <a:ea typeface="Arial" panose="00000000000000000000"/>
                  <a:cs typeface="Arial" panose="00000000000000000000"/>
                  <a:sym typeface="Arial" panose="00000000000000000000"/>
                </a:rPr>
                <a:t>Metro Warszawskie Sp. z o.o.</a:t>
              </a:r>
            </a:p>
          </p:txBody>
        </p:sp>
      </p:grpSp>
      <p:sp>
        <p:nvSpPr>
          <p:cNvPr id="14" name="Rectangle 2">
            <a:extLst>
              <a:ext uri="{FF2B5EF4-FFF2-40B4-BE49-F238E27FC236}">
                <a16:creationId xmlns:a16="http://schemas.microsoft.com/office/drawing/2014/main" id="{DD6ECC4E-AFEE-2AD4-5FFB-CA64E88BEB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53952" y="556299"/>
            <a:ext cx="5436096" cy="615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5" tIns="91425" rIns="91425" bIns="91425" anchor="b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buSzPct val="100000"/>
              <a:buFont typeface="Arial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pl-PL" sz="28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+mj-lt"/>
                <a:ea typeface="+mj-ea"/>
                <a:cs typeface="+mj-cs"/>
                <a:sym typeface="Arial" panose="00000000000000000000"/>
              </a:rPr>
              <a:t>Nie tylko tunele i stacje</a:t>
            </a: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5B69E7FC-E3CA-F377-1B59-BC54BD7233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99760" y="3410697"/>
            <a:ext cx="4249280" cy="341406"/>
          </a:xfrm>
          <a:prstGeom prst="rect">
            <a:avLst/>
          </a:prstGeom>
        </p:spPr>
      </p:pic>
      <p:pic>
        <p:nvPicPr>
          <p:cNvPr id="5" name="Obraz 4" descr="Obraz zawierający w pomieszczeniu, ściana, stół, meble&#10;&#10;Zawartość wygenerowana przez sztuczną inteligencję może być niepoprawna.">
            <a:extLst>
              <a:ext uri="{FF2B5EF4-FFF2-40B4-BE49-F238E27FC236}">
                <a16:creationId xmlns:a16="http://schemas.microsoft.com/office/drawing/2014/main" id="{04A2C124-4A05-B6BF-9E33-7DF4EA43D75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096" y="1327485"/>
            <a:ext cx="3917369" cy="2611579"/>
          </a:xfrm>
          <a:prstGeom prst="rect">
            <a:avLst/>
          </a:prstGeom>
        </p:spPr>
      </p:pic>
      <p:pic>
        <p:nvPicPr>
          <p:cNvPr id="9" name="Obraz 8" descr="Obraz zawierający Urządzenie domowe, klimatyzator, metal, w pomieszczeniu&#10;&#10;Zawartość wygenerowana przez sztuczną inteligencję może być niepoprawna.">
            <a:extLst>
              <a:ext uri="{FF2B5EF4-FFF2-40B4-BE49-F238E27FC236}">
                <a16:creationId xmlns:a16="http://schemas.microsoft.com/office/drawing/2014/main" id="{CE5CA3BB-CD46-65C1-F310-FE51C7551DF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55976" y="1769864"/>
            <a:ext cx="3240360" cy="2160240"/>
          </a:xfrm>
          <a:prstGeom prst="rect">
            <a:avLst/>
          </a:prstGeom>
        </p:spPr>
      </p:pic>
      <p:pic>
        <p:nvPicPr>
          <p:cNvPr id="21" name="Obraz 20" descr="Obraz zawierający schody, w pomieszczeniu, budynek, ściana&#10;&#10;Zawartość wygenerowana przez sztuczną inteligencję może być niepoprawna.">
            <a:extLst>
              <a:ext uri="{FF2B5EF4-FFF2-40B4-BE49-F238E27FC236}">
                <a16:creationId xmlns:a16="http://schemas.microsoft.com/office/drawing/2014/main" id="{3C4D75FB-7B34-D556-4890-3C34C6BFC57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55975" y="4001173"/>
            <a:ext cx="3786257" cy="2524171"/>
          </a:xfrm>
          <a:prstGeom prst="rect">
            <a:avLst/>
          </a:prstGeom>
        </p:spPr>
      </p:pic>
      <p:pic>
        <p:nvPicPr>
          <p:cNvPr id="23" name="Obraz 22" descr="Obraz zawierający ściana, tunel, w pomieszczeniu, światło&#10;&#10;Zawartość wygenerowana przez sztuczną inteligencję może być niepoprawna.">
            <a:extLst>
              <a:ext uri="{FF2B5EF4-FFF2-40B4-BE49-F238E27FC236}">
                <a16:creationId xmlns:a16="http://schemas.microsoft.com/office/drawing/2014/main" id="{DF7FE40A-F2E1-47CD-7DA7-23DE3CB68EA3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3608" y="4096306"/>
            <a:ext cx="3233857" cy="2155905"/>
          </a:xfrm>
          <a:prstGeom prst="rect">
            <a:avLst/>
          </a:prstGeom>
        </p:spPr>
      </p:pic>
      <p:sp>
        <p:nvSpPr>
          <p:cNvPr id="24" name="pole tekstowe 23">
            <a:extLst>
              <a:ext uri="{FF2B5EF4-FFF2-40B4-BE49-F238E27FC236}">
                <a16:creationId xmlns:a16="http://schemas.microsoft.com/office/drawing/2014/main" id="{F2E78C9A-DF75-A77E-AB54-10167765064D}"/>
              </a:ext>
            </a:extLst>
          </p:cNvPr>
          <p:cNvSpPr txBox="1"/>
          <p:nvPr/>
        </p:nvSpPr>
        <p:spPr>
          <a:xfrm>
            <a:off x="4305565" y="1267908"/>
            <a:ext cx="282160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l-PL" sz="2200" dirty="0">
                <a:solidFill>
                  <a:srgbClr val="FFC000"/>
                </a:solidFill>
              </a:rPr>
              <a:t>Miejsce zatrzymania </a:t>
            </a:r>
          </a:p>
        </p:txBody>
      </p:sp>
      <p:sp>
        <p:nvSpPr>
          <p:cNvPr id="25" name="pole tekstowe 24">
            <a:extLst>
              <a:ext uri="{FF2B5EF4-FFF2-40B4-BE49-F238E27FC236}">
                <a16:creationId xmlns:a16="http://schemas.microsoft.com/office/drawing/2014/main" id="{8EBF081B-64A0-D1AC-5324-3F2C6EAF197D}"/>
              </a:ext>
            </a:extLst>
          </p:cNvPr>
          <p:cNvSpPr txBox="1"/>
          <p:nvPr/>
        </p:nvSpPr>
        <p:spPr>
          <a:xfrm>
            <a:off x="1550399" y="6252211"/>
            <a:ext cx="280557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l-PL" sz="2200" dirty="0">
                <a:solidFill>
                  <a:srgbClr val="FFC000"/>
                </a:solidFill>
              </a:rPr>
              <a:t>Łącznik dyspozytorni</a:t>
            </a:r>
          </a:p>
        </p:txBody>
      </p:sp>
      <p:pic>
        <p:nvPicPr>
          <p:cNvPr id="27656" name="Picture 9" descr="kret_kopacz">
            <a:extLst>
              <a:ext uri="{FF2B5EF4-FFF2-40B4-BE49-F238E27FC236}">
                <a16:creationId xmlns:a16="http://schemas.microsoft.com/office/drawing/2014/main" id="{92834C27-A3B8-F110-3033-7C35BF2098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28384" y="5628571"/>
            <a:ext cx="995362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95033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X:\CIEKAWOSTKI\MW - Humor i stare zdjecia\c12-IMG_5679-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8643" y="784898"/>
            <a:ext cx="4070768" cy="27774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 descr="X:\CIEKAWOSTKI\MW - Humor i stare zdjecia\c15-IMG_5857-0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8643" y="3745613"/>
            <a:ext cx="4482407" cy="29911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8" name="Picture 4" descr="X:\CIEKAWOSTKI\MW - Humor i stare zdjecia\c12-IMG_5687-0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28270" y="1564023"/>
            <a:ext cx="4691905" cy="31187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Picture 1"/>
          <p:cNvPicPr>
            <a:picLocks noChangeAspect="1" noChangeArrowheads="1"/>
          </p:cNvPicPr>
          <p:nvPr/>
        </p:nvPicPr>
        <p:blipFill>
          <a:blip r:embed="rId5" cstate="print">
            <a:lum bright="10000"/>
          </a:blip>
          <a:srcRect/>
          <a:stretch>
            <a:fillRect/>
          </a:stretch>
        </p:blipFill>
        <p:spPr bwMode="auto">
          <a:xfrm>
            <a:off x="4729609" y="4825199"/>
            <a:ext cx="2766566" cy="19116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Picture 1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80112" y="51524"/>
            <a:ext cx="2843808" cy="143326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grpSp>
        <p:nvGrpSpPr>
          <p:cNvPr id="2" name="Grupa 8"/>
          <p:cNvGrpSpPr>
            <a:grpSpLocks/>
          </p:cNvGrpSpPr>
          <p:nvPr/>
        </p:nvGrpSpPr>
        <p:grpSpPr bwMode="auto">
          <a:xfrm>
            <a:off x="0" y="34925"/>
            <a:ext cx="3779838" cy="547688"/>
            <a:chOff x="0" y="34233"/>
            <a:chExt cx="3779912" cy="548219"/>
          </a:xfrm>
        </p:grpSpPr>
        <p:pic>
          <p:nvPicPr>
            <p:cNvPr id="19" name="Picture 2" descr="J:\Ckk\Documents and Settings\k.kalwarczyk\Moje dokumenty\Moje obrazy\Obraz1.png"/>
            <p:cNvPicPr>
              <a:picLocks noChangeAspect="1" noChangeArrowheads="1"/>
            </p:cNvPicPr>
            <p:nvPr/>
          </p:nvPicPr>
          <p:blipFill>
            <a:blip r:embed="rId7" cstate="screen"/>
            <a:srcRect/>
            <a:stretch>
              <a:fillRect/>
            </a:stretch>
          </p:blipFill>
          <p:spPr bwMode="auto">
            <a:xfrm>
              <a:off x="108645" y="92061"/>
              <a:ext cx="502916" cy="490391"/>
            </a:xfrm>
            <a:prstGeom prst="ellipse">
              <a:avLst/>
            </a:prstGeom>
            <a:ln w="63500" cap="rnd">
              <a:noFill/>
            </a:ln>
            <a:effectLst>
              <a:outerShdw blurRad="368300" dist="228600" dir="5400000" sx="95000" sy="95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extrusionH="76200">
              <a:bevelT w="95250" h="31750"/>
              <a:extrusionClr>
                <a:schemeClr val="bg1"/>
              </a:extrusionClr>
              <a:contourClr>
                <a:schemeClr val="bg1"/>
              </a:contourClr>
            </a:sp3d>
          </p:spPr>
        </p:pic>
        <p:sp>
          <p:nvSpPr>
            <p:cNvPr id="20" name="Prostokąt 19"/>
            <p:cNvSpPr/>
            <p:nvPr/>
          </p:nvSpPr>
          <p:spPr>
            <a:xfrm>
              <a:off x="0" y="34233"/>
              <a:ext cx="3779912" cy="369332"/>
            </a:xfrm>
            <a:prstGeom prst="rect">
              <a:avLst/>
            </a:prstGeom>
            <a:noFill/>
            <a:effectLst>
              <a:outerShdw blurRad="292100" dist="736600" dir="5400000" sx="73000" sy="73000" algn="ctr" rotWithShape="0">
                <a:srgbClr val="000000"/>
              </a:outerShdw>
            </a:effectLst>
          </p:spPr>
          <p:txBody>
            <a:bodyPr>
              <a:spAutoFit/>
            </a:bodyPr>
            <a:lstStyle/>
            <a:p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l-PL" sz="1800" kern="0" dirty="0">
                  <a:ln w="10160">
                    <a:solidFill>
                      <a:schemeClr val="accent1">
                        <a:lumMod val="75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outerShdw blurRad="38100" dist="32000" dir="5400000" algn="tl">
                      <a:srgbClr val="000000">
                        <a:alpha val="30000"/>
                      </a:srgbClr>
                    </a:outerShdw>
                    <a:reflection blurRad="6350" stA="55000" endA="300" endPos="45500" dir="5400000" sy="-100000" algn="bl" rotWithShape="0"/>
                  </a:effectLst>
                  <a:latin typeface="Arial" panose="00000000000000000000"/>
                  <a:ea typeface="Arial" panose="00000000000000000000"/>
                  <a:cs typeface="Arial" panose="00000000000000000000"/>
                  <a:sym typeface="Arial" panose="00000000000000000000"/>
                </a:rPr>
                <a:t>Metro Warszawskie Sp. z o.o.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rostokąt 4"/>
          <p:cNvSpPr/>
          <p:nvPr/>
        </p:nvSpPr>
        <p:spPr>
          <a:xfrm>
            <a:off x="1259632" y="1772816"/>
            <a:ext cx="6669891" cy="212365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pl-PL" sz="66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rial" charset="0"/>
                <a:cs typeface="Arial" charset="0"/>
                <a:sym typeface="Arial" charset="0"/>
              </a:rPr>
              <a:t>Dziękuję </a:t>
            </a:r>
            <a:br>
              <a:rPr lang="pl-PL" sz="66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rial" charset="0"/>
                <a:cs typeface="Arial" charset="0"/>
                <a:sym typeface="Arial" charset="0"/>
              </a:rPr>
            </a:br>
            <a:r>
              <a:rPr lang="pl-PL" sz="66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rial" charset="0"/>
                <a:cs typeface="Arial" charset="0"/>
                <a:sym typeface="Arial" charset="0"/>
              </a:rPr>
              <a:t>za uwagę</a:t>
            </a:r>
          </a:p>
        </p:txBody>
      </p:sp>
      <p:sp>
        <p:nvSpPr>
          <p:cNvPr id="9" name="pole tekstowe 8"/>
          <p:cNvSpPr txBox="1"/>
          <p:nvPr/>
        </p:nvSpPr>
        <p:spPr>
          <a:xfrm>
            <a:off x="6084168" y="5858688"/>
            <a:ext cx="2973110" cy="738664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defRPr/>
            </a:pPr>
            <a:r>
              <a:rPr lang="pl-PL" sz="28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 charset="0"/>
                <a:cs typeface="+mn-cs"/>
                <a:sym typeface="Arial" charset="0"/>
              </a:rPr>
              <a:t>Jerzy Lejk</a:t>
            </a:r>
            <a:br>
              <a:rPr lang="pl-PL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 charset="0"/>
                <a:cs typeface="+mn-cs"/>
                <a:sym typeface="Arial" charset="0"/>
              </a:rPr>
            </a:br>
            <a:endParaRPr lang="pl-PL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Arial" charset="0"/>
              <a:cs typeface="+mn-cs"/>
              <a:sym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4408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8D09D1-8C0C-921D-973B-25E797F156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F946D013-BDEC-97CF-08E3-FDC346BCD79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83" b="18331"/>
          <a:stretch/>
        </p:blipFill>
        <p:spPr bwMode="auto">
          <a:xfrm>
            <a:off x="2372850" y="-18303"/>
            <a:ext cx="6768751" cy="6876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6" name="Picture 9" descr="kret_kopacz">
            <a:extLst>
              <a:ext uri="{FF2B5EF4-FFF2-40B4-BE49-F238E27FC236}">
                <a16:creationId xmlns:a16="http://schemas.microsoft.com/office/drawing/2014/main" id="{911DE62C-CD51-7EAF-617E-1C6CD5A0BF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48638" y="5721350"/>
            <a:ext cx="995362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7657" name="Grupa 8">
            <a:extLst>
              <a:ext uri="{FF2B5EF4-FFF2-40B4-BE49-F238E27FC236}">
                <a16:creationId xmlns:a16="http://schemas.microsoft.com/office/drawing/2014/main" id="{127ACFF4-DECA-64E5-8246-0C4CC4E81F23}"/>
              </a:ext>
            </a:extLst>
          </p:cNvPr>
          <p:cNvGrpSpPr>
            <a:grpSpLocks/>
          </p:cNvGrpSpPr>
          <p:nvPr/>
        </p:nvGrpSpPr>
        <p:grpSpPr bwMode="auto">
          <a:xfrm>
            <a:off x="0" y="34925"/>
            <a:ext cx="3779838" cy="547688"/>
            <a:chOff x="0" y="34233"/>
            <a:chExt cx="3779912" cy="548219"/>
          </a:xfrm>
        </p:grpSpPr>
        <p:pic>
          <p:nvPicPr>
            <p:cNvPr id="11" name="Picture 2" descr="J:\Ckk\Documents and Settings\k.kalwarczyk\Moje dokumenty\Moje obrazy\Obraz1.png">
              <a:extLst>
                <a:ext uri="{FF2B5EF4-FFF2-40B4-BE49-F238E27FC236}">
                  <a16:creationId xmlns:a16="http://schemas.microsoft.com/office/drawing/2014/main" id="{2468EA41-FF21-1E3E-47FE-A4FC2F9870D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screen"/>
            <a:srcRect/>
            <a:stretch>
              <a:fillRect/>
            </a:stretch>
          </p:blipFill>
          <p:spPr bwMode="auto">
            <a:xfrm>
              <a:off x="108645" y="92061"/>
              <a:ext cx="502916" cy="490391"/>
            </a:xfrm>
            <a:prstGeom prst="ellipse">
              <a:avLst/>
            </a:prstGeom>
            <a:ln w="63500" cap="rnd">
              <a:noFill/>
            </a:ln>
            <a:effectLst>
              <a:outerShdw blurRad="368300" dist="228600" dir="5400000" sx="95000" sy="95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extrusionH="76200">
              <a:bevelT w="95250" h="31750"/>
              <a:extrusionClr>
                <a:schemeClr val="bg1"/>
              </a:extrusionClr>
              <a:contourClr>
                <a:schemeClr val="bg1"/>
              </a:contourClr>
            </a:sp3d>
          </p:spPr>
        </p:pic>
        <p:sp>
          <p:nvSpPr>
            <p:cNvPr id="12" name="Prostokąt 11">
              <a:extLst>
                <a:ext uri="{FF2B5EF4-FFF2-40B4-BE49-F238E27FC236}">
                  <a16:creationId xmlns:a16="http://schemas.microsoft.com/office/drawing/2014/main" id="{331097D1-55A6-C878-88ED-B81A7DC1F61A}"/>
                </a:ext>
              </a:extLst>
            </p:cNvPr>
            <p:cNvSpPr/>
            <p:nvPr/>
          </p:nvSpPr>
          <p:spPr>
            <a:xfrm>
              <a:off x="0" y="34233"/>
              <a:ext cx="3779912" cy="369332"/>
            </a:xfrm>
            <a:prstGeom prst="rect">
              <a:avLst/>
            </a:prstGeom>
            <a:noFill/>
            <a:effectLst>
              <a:outerShdw blurRad="292100" dist="736600" dir="5400000" sx="73000" sy="73000" algn="ctr" rotWithShape="0">
                <a:srgbClr val="000000"/>
              </a:outerShdw>
            </a:effectLst>
          </p:spPr>
          <p:txBody>
            <a:bodyPr>
              <a:spAutoFit/>
            </a:bodyPr>
            <a:lstStyle/>
            <a:p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l-PL" sz="1800" kern="0" dirty="0">
                <a:ln w="10160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Arial" panose="00000000000000000000"/>
                <a:ea typeface="Arial" panose="00000000000000000000"/>
                <a:cs typeface="Arial" panose="00000000000000000000"/>
                <a:sym typeface="Arial" panose="00000000000000000000"/>
              </a:endParaRPr>
            </a:p>
          </p:txBody>
        </p:sp>
      </p:grpSp>
      <p:sp>
        <p:nvSpPr>
          <p:cNvPr id="14" name="Rectangle 2">
            <a:extLst>
              <a:ext uri="{FF2B5EF4-FFF2-40B4-BE49-F238E27FC236}">
                <a16:creationId xmlns:a16="http://schemas.microsoft.com/office/drawing/2014/main" id="{8C43CE3B-4769-AE62-CF4A-475FF8FB2D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07" y="1525960"/>
            <a:ext cx="2352243" cy="1477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25" tIns="91425" rIns="91425" bIns="91425" anchor="b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buSzPct val="100000"/>
              <a:buFont typeface="Arial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pl-PL" sz="28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+mj-lt"/>
                <a:ea typeface="+mj-ea"/>
                <a:cs typeface="+mj-cs"/>
                <a:sym typeface="Arial" panose="00000000000000000000"/>
              </a:rPr>
              <a:t>Sieć </a:t>
            </a:r>
            <a:br>
              <a:rPr lang="pl-PL" sz="28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+mj-lt"/>
                <a:ea typeface="+mj-ea"/>
                <a:cs typeface="+mj-cs"/>
                <a:sym typeface="Arial" panose="00000000000000000000"/>
              </a:rPr>
            </a:br>
            <a:r>
              <a:rPr lang="pl-PL" sz="28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+mj-lt"/>
                <a:ea typeface="+mj-ea"/>
                <a:cs typeface="+mj-cs"/>
                <a:sym typeface="Arial" panose="00000000000000000000"/>
              </a:rPr>
              <a:t>metra w Warszawie</a:t>
            </a: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96477D89-E685-485B-32DE-B2AE91028E6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99760" y="3410697"/>
            <a:ext cx="4249280" cy="341406"/>
          </a:xfrm>
          <a:prstGeom prst="rect">
            <a:avLst/>
          </a:prstGeom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3830831F-0FFF-7B30-A828-25109F7B3E0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86" t="80443" r="63852"/>
          <a:stretch/>
        </p:blipFill>
        <p:spPr bwMode="auto">
          <a:xfrm>
            <a:off x="2411760" y="5244969"/>
            <a:ext cx="2217873" cy="163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1980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827" name="Text Box 3"/>
          <p:cNvSpPr txBox="1">
            <a:spLocks noChangeArrowheads="1"/>
          </p:cNvSpPr>
          <p:nvPr/>
        </p:nvSpPr>
        <p:spPr bwMode="auto">
          <a:xfrm>
            <a:off x="323850" y="752475"/>
            <a:ext cx="4248150" cy="6159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pl-PL" sz="1800" b="1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  <a:sym typeface="Arial" charset="0"/>
              </a:rPr>
              <a:t>1985 rok </a:t>
            </a:r>
            <a:r>
              <a:rPr lang="pl-PL" sz="1600" dirty="0">
                <a:solidFill>
                  <a:schemeClr val="bg1"/>
                </a:solidFill>
                <a:latin typeface="Arial" charset="0"/>
                <a:cs typeface="Arial" charset="0"/>
                <a:sym typeface="Arial" charset="0"/>
              </a:rPr>
              <a:t>- rozpoczęto budowę tunelu </a:t>
            </a:r>
            <a:br>
              <a:rPr lang="pl-PL" sz="1600" dirty="0">
                <a:solidFill>
                  <a:schemeClr val="bg1"/>
                </a:solidFill>
                <a:latin typeface="Arial" charset="0"/>
                <a:cs typeface="Arial" charset="0"/>
                <a:sym typeface="Arial" charset="0"/>
              </a:rPr>
            </a:br>
            <a:r>
              <a:rPr lang="pl-PL" sz="1600" dirty="0">
                <a:solidFill>
                  <a:schemeClr val="bg1"/>
                </a:solidFill>
                <a:latin typeface="Arial" charset="0"/>
                <a:cs typeface="Arial" charset="0"/>
                <a:sym typeface="Arial" charset="0"/>
              </a:rPr>
              <a:t>metodą podziemną przy użyciu tarczy </a:t>
            </a:r>
          </a:p>
        </p:txBody>
      </p:sp>
      <p:pic>
        <p:nvPicPr>
          <p:cNvPr id="461828" name="Picture 4" descr="Tunel_wagoniki"/>
          <p:cNvPicPr>
            <a:picLocks noChangeAspect="1" noChangeArrowheads="1"/>
          </p:cNvPicPr>
          <p:nvPr/>
        </p:nvPicPr>
        <p:blipFill>
          <a:blip r:embed="rId3" cstate="print">
            <a:grayscl/>
          </a:blip>
          <a:srcRect/>
          <a:stretch>
            <a:fillRect/>
          </a:stretch>
        </p:blipFill>
        <p:spPr bwMode="auto">
          <a:xfrm>
            <a:off x="203200" y="4481513"/>
            <a:ext cx="3240088" cy="21161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61829" name="Picture 5" descr="wet_b15_d"/>
          <p:cNvPicPr>
            <a:picLocks noChangeAspect="1" noChangeArrowheads="1"/>
          </p:cNvPicPr>
          <p:nvPr/>
        </p:nvPicPr>
        <p:blipFill>
          <a:blip r:embed="rId4" cstate="print">
            <a:grayscl/>
          </a:blip>
          <a:srcRect/>
          <a:stretch>
            <a:fillRect/>
          </a:stretch>
        </p:blipFill>
        <p:spPr bwMode="auto">
          <a:xfrm>
            <a:off x="5200650" y="769938"/>
            <a:ext cx="3744913" cy="23415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61830" name="Picture 6" descr="Tunel_tubi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62688" y="3616325"/>
            <a:ext cx="2668587" cy="29797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61831" name="Picture 7" descr="B18_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850" y="1546225"/>
            <a:ext cx="3024188" cy="20986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61832" name="Picture 8" descr="B18_1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71775" y="2781300"/>
            <a:ext cx="3779838" cy="28003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7656" name="Picture 9" descr="kret_kopacz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95851" y="5598557"/>
            <a:ext cx="995362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7657" name="Grupa 8"/>
          <p:cNvGrpSpPr>
            <a:grpSpLocks/>
          </p:cNvGrpSpPr>
          <p:nvPr/>
        </p:nvGrpSpPr>
        <p:grpSpPr bwMode="auto">
          <a:xfrm>
            <a:off x="0" y="34925"/>
            <a:ext cx="3779838" cy="547688"/>
            <a:chOff x="0" y="34233"/>
            <a:chExt cx="3779912" cy="548219"/>
          </a:xfrm>
        </p:grpSpPr>
        <p:pic>
          <p:nvPicPr>
            <p:cNvPr id="11" name="Picture 2" descr="J:\Ckk\Documents and Settings\k.kalwarczyk\Moje dokumenty\Moje obrazy\Obraz1.png"/>
            <p:cNvPicPr>
              <a:picLocks noChangeAspect="1" noChangeArrowheads="1"/>
            </p:cNvPicPr>
            <p:nvPr/>
          </p:nvPicPr>
          <p:blipFill>
            <a:blip r:embed="rId9" cstate="screen"/>
            <a:srcRect/>
            <a:stretch>
              <a:fillRect/>
            </a:stretch>
          </p:blipFill>
          <p:spPr bwMode="auto">
            <a:xfrm>
              <a:off x="108645" y="92061"/>
              <a:ext cx="502916" cy="490391"/>
            </a:xfrm>
            <a:prstGeom prst="ellipse">
              <a:avLst/>
            </a:prstGeom>
            <a:ln w="63500" cap="rnd">
              <a:noFill/>
            </a:ln>
            <a:effectLst>
              <a:outerShdw blurRad="368300" dist="228600" dir="5400000" sx="95000" sy="95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extrusionH="76200">
              <a:bevelT w="95250" h="31750"/>
              <a:extrusionClr>
                <a:schemeClr val="bg1"/>
              </a:extrusionClr>
              <a:contourClr>
                <a:schemeClr val="bg1"/>
              </a:contourClr>
            </a:sp3d>
          </p:spPr>
        </p:pic>
        <p:sp>
          <p:nvSpPr>
            <p:cNvPr id="12" name="Prostokąt 11"/>
            <p:cNvSpPr/>
            <p:nvPr/>
          </p:nvSpPr>
          <p:spPr>
            <a:xfrm>
              <a:off x="0" y="34233"/>
              <a:ext cx="3779912" cy="369332"/>
            </a:xfrm>
            <a:prstGeom prst="rect">
              <a:avLst/>
            </a:prstGeom>
            <a:noFill/>
            <a:effectLst>
              <a:outerShdw blurRad="292100" dist="736600" dir="5400000" sx="73000" sy="73000" algn="ctr" rotWithShape="0">
                <a:srgbClr val="000000"/>
              </a:outerShdw>
            </a:effectLst>
          </p:spPr>
          <p:txBody>
            <a:bodyPr>
              <a:spAutoFit/>
            </a:bodyPr>
            <a:lstStyle/>
            <a:p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l-PL" sz="1800" kern="0" dirty="0">
                  <a:ln w="10160">
                    <a:solidFill>
                      <a:schemeClr val="accent1">
                        <a:lumMod val="75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outerShdw blurRad="38100" dist="32000" dir="5400000" algn="tl">
                      <a:srgbClr val="000000">
                        <a:alpha val="30000"/>
                      </a:srgbClr>
                    </a:outerShdw>
                    <a:reflection blurRad="6350" stA="55000" endA="300" endPos="45500" dir="5400000" sy="-100000" algn="bl" rotWithShape="0"/>
                  </a:effectLst>
                  <a:latin typeface="Arial" panose="00000000000000000000"/>
                  <a:ea typeface="Arial" panose="00000000000000000000"/>
                  <a:cs typeface="Arial" panose="00000000000000000000"/>
                  <a:sym typeface="Arial" panose="00000000000000000000"/>
                </a:rPr>
                <a:t>Metro Warszawskie Sp. z o.o.</a:t>
              </a:r>
            </a:p>
          </p:txBody>
        </p:sp>
      </p:grpSp>
      <p:sp>
        <p:nvSpPr>
          <p:cNvPr id="14" name="Rectangle 2"/>
          <p:cNvSpPr txBox="1">
            <a:spLocks noChangeArrowheads="1"/>
          </p:cNvSpPr>
          <p:nvPr/>
        </p:nvSpPr>
        <p:spPr bwMode="auto">
          <a:xfrm>
            <a:off x="3707904" y="5165"/>
            <a:ext cx="5436096" cy="615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5" tIns="91425" rIns="91425" bIns="91425" anchor="b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buSzPct val="100000"/>
              <a:buFont typeface="Arial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pl-PL" sz="28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+mj-lt"/>
                <a:ea typeface="+mj-ea"/>
                <a:cs typeface="+mj-cs"/>
                <a:sym typeface="Arial" panose="00000000000000000000"/>
              </a:rPr>
              <a:t>M1 – BUDOWA TUNELI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979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4139952" y="188640"/>
            <a:ext cx="5004048" cy="764704"/>
          </a:xfrm>
          <a:ln>
            <a:miter lim="800000"/>
            <a:headEnd/>
            <a:tailEnd/>
          </a:ln>
        </p:spPr>
        <p:txBody>
          <a:bodyPr/>
          <a:lstStyle/>
          <a:p>
            <a:pPr algn="ctr" eaLnBrk="1" hangingPunct="1">
              <a:defRPr/>
            </a:pPr>
            <a:r>
              <a:rPr lang="pl-PL" sz="2800" b="1" kern="1200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+mj-lt"/>
                <a:ea typeface="+mj-ea"/>
                <a:cs typeface="+mj-cs"/>
                <a:sym typeface="Arial" panose="00000000000000000000"/>
              </a:rPr>
              <a:t>TECHNOLOGIA BUDOWY </a:t>
            </a:r>
            <a:br>
              <a:rPr lang="pl-PL" sz="2800" b="1" kern="1200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+mj-lt"/>
                <a:ea typeface="+mj-ea"/>
                <a:cs typeface="+mj-cs"/>
                <a:sym typeface="Arial" panose="00000000000000000000"/>
              </a:rPr>
            </a:br>
            <a:r>
              <a:rPr lang="pl-PL" sz="2800" b="1" kern="1200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+mj-lt"/>
                <a:ea typeface="+mj-ea"/>
                <a:cs typeface="+mj-cs"/>
                <a:sym typeface="Arial" panose="00000000000000000000"/>
              </a:rPr>
              <a:t>M1</a:t>
            </a:r>
          </a:p>
        </p:txBody>
      </p:sp>
      <p:pic>
        <p:nvPicPr>
          <p:cNvPr id="634883" name="Picture 3" descr="B18_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363" y="666750"/>
            <a:ext cx="3959225" cy="29702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34884" name="Picture 4" descr="B18_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3962400"/>
            <a:ext cx="4176713" cy="27670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34885" name="Picture 5" descr="Obraz 13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927100"/>
            <a:ext cx="3792538" cy="2844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34886" name="Picture 6" descr="Obraz 13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0825" y="3768725"/>
            <a:ext cx="3960813" cy="29733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8679" name="Picture 8" descr="kret_kopacz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26388" y="5507038"/>
            <a:ext cx="1182687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8680" name="Grupa 8"/>
          <p:cNvGrpSpPr>
            <a:grpSpLocks/>
          </p:cNvGrpSpPr>
          <p:nvPr/>
        </p:nvGrpSpPr>
        <p:grpSpPr bwMode="auto">
          <a:xfrm>
            <a:off x="0" y="34925"/>
            <a:ext cx="3779838" cy="547688"/>
            <a:chOff x="0" y="34233"/>
            <a:chExt cx="3779912" cy="548219"/>
          </a:xfrm>
        </p:grpSpPr>
        <p:pic>
          <p:nvPicPr>
            <p:cNvPr id="10" name="Picture 2" descr="J:\Ckk\Documents and Settings\k.kalwarczyk\Moje dokumenty\Moje obrazy\Obraz1.png"/>
            <p:cNvPicPr>
              <a:picLocks noChangeAspect="1" noChangeArrowheads="1"/>
            </p:cNvPicPr>
            <p:nvPr/>
          </p:nvPicPr>
          <p:blipFill>
            <a:blip r:embed="rId8" cstate="screen"/>
            <a:srcRect/>
            <a:stretch>
              <a:fillRect/>
            </a:stretch>
          </p:blipFill>
          <p:spPr bwMode="auto">
            <a:xfrm>
              <a:off x="108645" y="92061"/>
              <a:ext cx="502916" cy="490391"/>
            </a:xfrm>
            <a:prstGeom prst="ellipse">
              <a:avLst/>
            </a:prstGeom>
            <a:ln w="63500" cap="rnd">
              <a:noFill/>
            </a:ln>
            <a:effectLst>
              <a:outerShdw blurRad="368300" dist="228600" dir="5400000" sx="95000" sy="95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extrusionH="76200">
              <a:bevelT w="95250" h="31750"/>
              <a:extrusionClr>
                <a:schemeClr val="bg1"/>
              </a:extrusionClr>
              <a:contourClr>
                <a:schemeClr val="bg1"/>
              </a:contourClr>
            </a:sp3d>
          </p:spPr>
        </p:pic>
        <p:sp>
          <p:nvSpPr>
            <p:cNvPr id="11" name="Prostokąt 10"/>
            <p:cNvSpPr/>
            <p:nvPr/>
          </p:nvSpPr>
          <p:spPr>
            <a:xfrm>
              <a:off x="0" y="34233"/>
              <a:ext cx="3779912" cy="369332"/>
            </a:xfrm>
            <a:prstGeom prst="rect">
              <a:avLst/>
            </a:prstGeom>
            <a:noFill/>
            <a:effectLst>
              <a:outerShdw blurRad="292100" dist="736600" dir="5400000" sx="73000" sy="73000" algn="ctr" rotWithShape="0">
                <a:srgbClr val="000000"/>
              </a:outerShdw>
            </a:effectLst>
          </p:spPr>
          <p:txBody>
            <a:bodyPr>
              <a:spAutoFit/>
            </a:bodyPr>
            <a:lstStyle/>
            <a:p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l-PL" sz="1800" kern="0" dirty="0">
                  <a:ln w="10160">
                    <a:solidFill>
                      <a:schemeClr val="accent1">
                        <a:lumMod val="75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outerShdw blurRad="38100" dist="32000" dir="5400000" algn="tl">
                      <a:srgbClr val="000000">
                        <a:alpha val="30000"/>
                      </a:srgbClr>
                    </a:outerShdw>
                    <a:reflection blurRad="6350" stA="55000" endA="300" endPos="45500" dir="5400000" sy="-100000" algn="bl" rotWithShape="0"/>
                  </a:effectLst>
                  <a:latin typeface="Arial" panose="00000000000000000000"/>
                  <a:ea typeface="Arial" panose="00000000000000000000"/>
                  <a:cs typeface="Arial" panose="00000000000000000000"/>
                  <a:sym typeface="Arial" panose="00000000000000000000"/>
                </a:rPr>
                <a:t>Metro Warszawskie Sp. z o.o.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64E9FF-1669-256F-D554-EBE4C647D4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6" name="Picture 9" descr="kret_kopacz">
            <a:extLst>
              <a:ext uri="{FF2B5EF4-FFF2-40B4-BE49-F238E27FC236}">
                <a16:creationId xmlns:a16="http://schemas.microsoft.com/office/drawing/2014/main" id="{9BA92F2B-9ECA-C3B2-2BC1-2848DAA7E5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24993" y="5721350"/>
            <a:ext cx="995362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7657" name="Grupa 8">
            <a:extLst>
              <a:ext uri="{FF2B5EF4-FFF2-40B4-BE49-F238E27FC236}">
                <a16:creationId xmlns:a16="http://schemas.microsoft.com/office/drawing/2014/main" id="{064E6470-9C18-1525-B6E3-312B77F1617E}"/>
              </a:ext>
            </a:extLst>
          </p:cNvPr>
          <p:cNvGrpSpPr>
            <a:grpSpLocks/>
          </p:cNvGrpSpPr>
          <p:nvPr/>
        </p:nvGrpSpPr>
        <p:grpSpPr bwMode="auto">
          <a:xfrm>
            <a:off x="0" y="34925"/>
            <a:ext cx="3779838" cy="547688"/>
            <a:chOff x="0" y="34233"/>
            <a:chExt cx="3779912" cy="548219"/>
          </a:xfrm>
        </p:grpSpPr>
        <p:pic>
          <p:nvPicPr>
            <p:cNvPr id="11" name="Picture 2" descr="J:\Ckk\Documents and Settings\k.kalwarczyk\Moje dokumenty\Moje obrazy\Obraz1.png">
              <a:extLst>
                <a:ext uri="{FF2B5EF4-FFF2-40B4-BE49-F238E27FC236}">
                  <a16:creationId xmlns:a16="http://schemas.microsoft.com/office/drawing/2014/main" id="{5CD6F666-8702-5AAE-97EA-DD436A91115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screen"/>
            <a:srcRect/>
            <a:stretch>
              <a:fillRect/>
            </a:stretch>
          </p:blipFill>
          <p:spPr bwMode="auto">
            <a:xfrm>
              <a:off x="108645" y="92061"/>
              <a:ext cx="502916" cy="490391"/>
            </a:xfrm>
            <a:prstGeom prst="ellipse">
              <a:avLst/>
            </a:prstGeom>
            <a:ln w="63500" cap="rnd">
              <a:noFill/>
            </a:ln>
            <a:effectLst>
              <a:outerShdw blurRad="368300" dist="228600" dir="5400000" sx="95000" sy="95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extrusionH="76200">
              <a:bevelT w="95250" h="31750"/>
              <a:extrusionClr>
                <a:schemeClr val="bg1"/>
              </a:extrusionClr>
              <a:contourClr>
                <a:schemeClr val="bg1"/>
              </a:contourClr>
            </a:sp3d>
          </p:spPr>
        </p:pic>
        <p:sp>
          <p:nvSpPr>
            <p:cNvPr id="12" name="Prostokąt 11">
              <a:extLst>
                <a:ext uri="{FF2B5EF4-FFF2-40B4-BE49-F238E27FC236}">
                  <a16:creationId xmlns:a16="http://schemas.microsoft.com/office/drawing/2014/main" id="{3EC7A618-4BC8-8AB1-394C-F46B60510365}"/>
                </a:ext>
              </a:extLst>
            </p:cNvPr>
            <p:cNvSpPr/>
            <p:nvPr/>
          </p:nvSpPr>
          <p:spPr>
            <a:xfrm>
              <a:off x="0" y="34233"/>
              <a:ext cx="3779912" cy="369332"/>
            </a:xfrm>
            <a:prstGeom prst="rect">
              <a:avLst/>
            </a:prstGeom>
            <a:noFill/>
            <a:effectLst>
              <a:outerShdw blurRad="292100" dist="736600" dir="5400000" sx="73000" sy="73000" algn="ctr" rotWithShape="0">
                <a:srgbClr val="000000"/>
              </a:outerShdw>
            </a:effectLst>
          </p:spPr>
          <p:txBody>
            <a:bodyPr>
              <a:spAutoFit/>
            </a:bodyPr>
            <a:lstStyle/>
            <a:p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l-PL" sz="1800" kern="0" dirty="0">
                  <a:ln w="10160">
                    <a:solidFill>
                      <a:schemeClr val="accent1">
                        <a:lumMod val="75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outerShdw blurRad="38100" dist="32000" dir="5400000" algn="tl">
                      <a:srgbClr val="000000">
                        <a:alpha val="30000"/>
                      </a:srgbClr>
                    </a:outerShdw>
                    <a:reflection blurRad="6350" stA="55000" endA="300" endPos="45500" dir="5400000" sy="-100000" algn="bl" rotWithShape="0"/>
                  </a:effectLst>
                  <a:latin typeface="Arial" panose="00000000000000000000"/>
                  <a:ea typeface="Arial" panose="00000000000000000000"/>
                  <a:cs typeface="Arial" panose="00000000000000000000"/>
                  <a:sym typeface="Arial" panose="00000000000000000000"/>
                </a:rPr>
                <a:t>Metro Warszawskie Sp. z o.o.</a:t>
              </a:r>
            </a:p>
          </p:txBody>
        </p:sp>
      </p:grpSp>
      <p:sp>
        <p:nvSpPr>
          <p:cNvPr id="14" name="Rectangle 2">
            <a:extLst>
              <a:ext uri="{FF2B5EF4-FFF2-40B4-BE49-F238E27FC236}">
                <a16:creationId xmlns:a16="http://schemas.microsoft.com/office/drawing/2014/main" id="{91BCAF94-A08E-B282-A15D-67523D49A7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96394" y="243530"/>
            <a:ext cx="5436096" cy="615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5" tIns="91425" rIns="91425" bIns="91425" anchor="b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buSzPct val="100000"/>
              <a:buFont typeface="Arial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pl-PL" sz="28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+mj-lt"/>
                <a:ea typeface="+mj-ea"/>
                <a:cs typeface="+mj-cs"/>
                <a:sym typeface="Arial" panose="00000000000000000000"/>
              </a:rPr>
              <a:t>Podziemna infrastruktura</a:t>
            </a:r>
          </a:p>
        </p:txBody>
      </p:sp>
      <p:pic>
        <p:nvPicPr>
          <p:cNvPr id="2" name="Obraz 1">
            <a:extLst>
              <a:ext uri="{FF2B5EF4-FFF2-40B4-BE49-F238E27FC236}">
                <a16:creationId xmlns:a16="http://schemas.microsoft.com/office/drawing/2014/main" id="{AF8DECC8-44F5-06AD-2E14-CC0B166B51F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47360" y="3258297"/>
            <a:ext cx="4249280" cy="341406"/>
          </a:xfrm>
          <a:prstGeom prst="rect">
            <a:avLst/>
          </a:prstGeom>
        </p:spPr>
      </p:pic>
      <p:pic>
        <p:nvPicPr>
          <p:cNvPr id="3" name="Obraz 2">
            <a:extLst>
              <a:ext uri="{FF2B5EF4-FFF2-40B4-BE49-F238E27FC236}">
                <a16:creationId xmlns:a16="http://schemas.microsoft.com/office/drawing/2014/main" id="{E174BEBA-6BCB-F19F-AB9E-68C24872AA1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99760" y="3410697"/>
            <a:ext cx="4249280" cy="341406"/>
          </a:xfrm>
          <a:prstGeom prst="rect">
            <a:avLst/>
          </a:prstGeom>
        </p:spPr>
      </p:pic>
      <p:pic>
        <p:nvPicPr>
          <p:cNvPr id="6" name="Obraz 5" descr="Obraz zawierający stal, w pomieszczeniu, tor, pociąg&#10;&#10;Zawartość wygenerowana przez sztuczną inteligencję może być niepoprawna.">
            <a:extLst>
              <a:ext uri="{FF2B5EF4-FFF2-40B4-BE49-F238E27FC236}">
                <a16:creationId xmlns:a16="http://schemas.microsoft.com/office/drawing/2014/main" id="{3DF14DCC-2A1B-0494-F55C-E886E78CF3F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0964" y="868099"/>
            <a:ext cx="3892891" cy="2595585"/>
          </a:xfrm>
          <a:prstGeom prst="rect">
            <a:avLst/>
          </a:prstGeom>
        </p:spPr>
      </p:pic>
      <p:pic>
        <p:nvPicPr>
          <p:cNvPr id="8" name="Obraz 7" descr="Obraz zawierający budynek, opuszczone, tor, w pomieszczeniu&#10;&#10;Zawartość wygenerowana przez sztuczną inteligencję może być niepoprawna.">
            <a:extLst>
              <a:ext uri="{FF2B5EF4-FFF2-40B4-BE49-F238E27FC236}">
                <a16:creationId xmlns:a16="http://schemas.microsoft.com/office/drawing/2014/main" id="{A0CDB4D5-C174-579E-934F-6B26C9934B0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03855" y="2309789"/>
            <a:ext cx="3838349" cy="2878762"/>
          </a:xfrm>
          <a:prstGeom prst="rect">
            <a:avLst/>
          </a:prstGeom>
        </p:spPr>
      </p:pic>
      <p:pic>
        <p:nvPicPr>
          <p:cNvPr id="10" name="Obraz 9" descr="Obraz zawierający transport publiczny, Węzeł komunikacyjny, transport, stacja kolejowa&#10;&#10;Zawartość wygenerowana przez sztuczną inteligencję może być niepoprawna.">
            <a:extLst>
              <a:ext uri="{FF2B5EF4-FFF2-40B4-BE49-F238E27FC236}">
                <a16:creationId xmlns:a16="http://schemas.microsoft.com/office/drawing/2014/main" id="{5506FE25-13DE-78A4-85D7-C67851E7A12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3712" y="4315284"/>
            <a:ext cx="3892891" cy="2368358"/>
          </a:xfrm>
          <a:prstGeom prst="rect">
            <a:avLst/>
          </a:prstGeom>
        </p:spPr>
      </p:pic>
      <p:sp>
        <p:nvSpPr>
          <p:cNvPr id="13" name="Strzałka: w prawo 12">
            <a:extLst>
              <a:ext uri="{FF2B5EF4-FFF2-40B4-BE49-F238E27FC236}">
                <a16:creationId xmlns:a16="http://schemas.microsoft.com/office/drawing/2014/main" id="{C2E4B072-B188-74DF-CC9D-53E31D86BD8E}"/>
              </a:ext>
            </a:extLst>
          </p:cNvPr>
          <p:cNvSpPr/>
          <p:nvPr/>
        </p:nvSpPr>
        <p:spPr>
          <a:xfrm rot="10800000">
            <a:off x="4067944" y="1633162"/>
            <a:ext cx="432048" cy="230628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5" name="Strzałka: w prawo 14">
            <a:extLst>
              <a:ext uri="{FF2B5EF4-FFF2-40B4-BE49-F238E27FC236}">
                <a16:creationId xmlns:a16="http://schemas.microsoft.com/office/drawing/2014/main" id="{17E939DA-8B42-9F2D-0921-D4CC0F245BF8}"/>
              </a:ext>
            </a:extLst>
          </p:cNvPr>
          <p:cNvSpPr/>
          <p:nvPr/>
        </p:nvSpPr>
        <p:spPr>
          <a:xfrm>
            <a:off x="3859950" y="3681626"/>
            <a:ext cx="424017" cy="222877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6" name="Strzałka: w prawo 15">
            <a:extLst>
              <a:ext uri="{FF2B5EF4-FFF2-40B4-BE49-F238E27FC236}">
                <a16:creationId xmlns:a16="http://schemas.microsoft.com/office/drawing/2014/main" id="{039584D5-0EE8-22C2-7F21-1187CFC1A92B}"/>
              </a:ext>
            </a:extLst>
          </p:cNvPr>
          <p:cNvSpPr/>
          <p:nvPr/>
        </p:nvSpPr>
        <p:spPr>
          <a:xfrm rot="10800000">
            <a:off x="4063891" y="5599903"/>
            <a:ext cx="440153" cy="217296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7" name="pole tekstowe 16">
            <a:extLst>
              <a:ext uri="{FF2B5EF4-FFF2-40B4-BE49-F238E27FC236}">
                <a16:creationId xmlns:a16="http://schemas.microsoft.com/office/drawing/2014/main" id="{DA949AF9-F42F-DC1F-6DAB-06E3D151879C}"/>
              </a:ext>
            </a:extLst>
          </p:cNvPr>
          <p:cNvSpPr txBox="1"/>
          <p:nvPr/>
        </p:nvSpPr>
        <p:spPr>
          <a:xfrm>
            <a:off x="4536400" y="1517643"/>
            <a:ext cx="43204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400" dirty="0">
                <a:solidFill>
                  <a:srgbClr val="FFC000"/>
                </a:solidFill>
              </a:rPr>
              <a:t>Obiekty kubaturowe</a:t>
            </a:r>
          </a:p>
        </p:txBody>
      </p:sp>
      <p:sp>
        <p:nvSpPr>
          <p:cNvPr id="18" name="pole tekstowe 17">
            <a:extLst>
              <a:ext uri="{FF2B5EF4-FFF2-40B4-BE49-F238E27FC236}">
                <a16:creationId xmlns:a16="http://schemas.microsoft.com/office/drawing/2014/main" id="{CF30C830-AE3F-8CC9-B23C-09F828814D01}"/>
              </a:ext>
            </a:extLst>
          </p:cNvPr>
          <p:cNvSpPr txBox="1"/>
          <p:nvPr/>
        </p:nvSpPr>
        <p:spPr>
          <a:xfrm>
            <a:off x="1123646" y="3543783"/>
            <a:ext cx="27363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400" dirty="0">
                <a:solidFill>
                  <a:srgbClr val="FFC000"/>
                </a:solidFill>
              </a:rPr>
              <a:t>Grodzie tunelowe</a:t>
            </a:r>
          </a:p>
        </p:txBody>
      </p:sp>
      <p:sp>
        <p:nvSpPr>
          <p:cNvPr id="19" name="pole tekstowe 18">
            <a:extLst>
              <a:ext uri="{FF2B5EF4-FFF2-40B4-BE49-F238E27FC236}">
                <a16:creationId xmlns:a16="http://schemas.microsoft.com/office/drawing/2014/main" id="{8280AEBD-F0D1-D3CF-1153-917ABA0E8289}"/>
              </a:ext>
            </a:extLst>
          </p:cNvPr>
          <p:cNvSpPr txBox="1"/>
          <p:nvPr/>
        </p:nvSpPr>
        <p:spPr>
          <a:xfrm>
            <a:off x="4283064" y="5471698"/>
            <a:ext cx="432048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400" dirty="0">
                <a:solidFill>
                  <a:srgbClr val="FFC000"/>
                </a:solidFill>
              </a:rPr>
              <a:t>Komory torów odstawczych</a:t>
            </a:r>
          </a:p>
          <a:p>
            <a:pPr algn="ctr"/>
            <a:r>
              <a:rPr lang="pl-PL" sz="1800" dirty="0">
                <a:solidFill>
                  <a:srgbClr val="FFC000"/>
                </a:solidFill>
              </a:rPr>
              <a:t>(53 tory na obu liniach)</a:t>
            </a:r>
          </a:p>
        </p:txBody>
      </p:sp>
    </p:spTree>
    <p:extLst>
      <p:ext uri="{BB962C8B-B14F-4D97-AF65-F5344CB8AC3E}">
        <p14:creationId xmlns:p14="http://schemas.microsoft.com/office/powerpoint/2010/main" val="3695116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BB2947-BBDF-51C7-628F-3AA1FDCE8B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6" name="Picture 9" descr="kret_kopacz">
            <a:extLst>
              <a:ext uri="{FF2B5EF4-FFF2-40B4-BE49-F238E27FC236}">
                <a16:creationId xmlns:a16="http://schemas.microsoft.com/office/drawing/2014/main" id="{B336F75B-8955-14A2-4DA2-7D1F15B19D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28384" y="5628571"/>
            <a:ext cx="995362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7657" name="Grupa 8">
            <a:extLst>
              <a:ext uri="{FF2B5EF4-FFF2-40B4-BE49-F238E27FC236}">
                <a16:creationId xmlns:a16="http://schemas.microsoft.com/office/drawing/2014/main" id="{B0991239-607C-3A3B-A3F3-410B2C006146}"/>
              </a:ext>
            </a:extLst>
          </p:cNvPr>
          <p:cNvGrpSpPr>
            <a:grpSpLocks/>
          </p:cNvGrpSpPr>
          <p:nvPr/>
        </p:nvGrpSpPr>
        <p:grpSpPr bwMode="auto">
          <a:xfrm>
            <a:off x="0" y="34925"/>
            <a:ext cx="3779838" cy="547688"/>
            <a:chOff x="0" y="34233"/>
            <a:chExt cx="3779912" cy="548219"/>
          </a:xfrm>
        </p:grpSpPr>
        <p:pic>
          <p:nvPicPr>
            <p:cNvPr id="11" name="Picture 2" descr="J:\Ckk\Documents and Settings\k.kalwarczyk\Moje dokumenty\Moje obrazy\Obraz1.png">
              <a:extLst>
                <a:ext uri="{FF2B5EF4-FFF2-40B4-BE49-F238E27FC236}">
                  <a16:creationId xmlns:a16="http://schemas.microsoft.com/office/drawing/2014/main" id="{DDD7D226-4E77-3489-57A7-A1DB02FAA22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screen"/>
            <a:srcRect/>
            <a:stretch>
              <a:fillRect/>
            </a:stretch>
          </p:blipFill>
          <p:spPr bwMode="auto">
            <a:xfrm>
              <a:off x="108645" y="92061"/>
              <a:ext cx="502916" cy="490391"/>
            </a:xfrm>
            <a:prstGeom prst="ellipse">
              <a:avLst/>
            </a:prstGeom>
            <a:ln w="63500" cap="rnd">
              <a:noFill/>
            </a:ln>
            <a:effectLst>
              <a:outerShdw blurRad="368300" dist="228600" dir="5400000" sx="95000" sy="95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extrusionH="76200">
              <a:bevelT w="95250" h="31750"/>
              <a:extrusionClr>
                <a:schemeClr val="bg1"/>
              </a:extrusionClr>
              <a:contourClr>
                <a:schemeClr val="bg1"/>
              </a:contourClr>
            </a:sp3d>
          </p:spPr>
        </p:pic>
        <p:sp>
          <p:nvSpPr>
            <p:cNvPr id="12" name="Prostokąt 11">
              <a:extLst>
                <a:ext uri="{FF2B5EF4-FFF2-40B4-BE49-F238E27FC236}">
                  <a16:creationId xmlns:a16="http://schemas.microsoft.com/office/drawing/2014/main" id="{8FE84B6E-B6D7-6A34-25D8-83257F26A800}"/>
                </a:ext>
              </a:extLst>
            </p:cNvPr>
            <p:cNvSpPr/>
            <p:nvPr/>
          </p:nvSpPr>
          <p:spPr>
            <a:xfrm>
              <a:off x="0" y="34233"/>
              <a:ext cx="3779912" cy="369332"/>
            </a:xfrm>
            <a:prstGeom prst="rect">
              <a:avLst/>
            </a:prstGeom>
            <a:noFill/>
            <a:effectLst>
              <a:outerShdw blurRad="292100" dist="736600" dir="5400000" sx="73000" sy="73000" algn="ctr" rotWithShape="0">
                <a:srgbClr val="000000"/>
              </a:outerShdw>
            </a:effectLst>
          </p:spPr>
          <p:txBody>
            <a:bodyPr>
              <a:spAutoFit/>
            </a:bodyPr>
            <a:lstStyle/>
            <a:p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l-PL" sz="1800" kern="0" dirty="0">
                  <a:ln w="10160">
                    <a:solidFill>
                      <a:schemeClr val="accent1">
                        <a:lumMod val="75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outerShdw blurRad="38100" dist="32000" dir="5400000" algn="tl">
                      <a:srgbClr val="000000">
                        <a:alpha val="30000"/>
                      </a:srgbClr>
                    </a:outerShdw>
                    <a:reflection blurRad="6350" stA="55000" endA="300" endPos="45500" dir="5400000" sy="-100000" algn="bl" rotWithShape="0"/>
                  </a:effectLst>
                  <a:latin typeface="Arial" panose="00000000000000000000"/>
                  <a:ea typeface="Arial" panose="00000000000000000000"/>
                  <a:cs typeface="Arial" panose="00000000000000000000"/>
                  <a:sym typeface="Arial" panose="00000000000000000000"/>
                </a:rPr>
                <a:t>Metro Warszawskie Sp. z o.o.</a:t>
              </a:r>
            </a:p>
          </p:txBody>
        </p:sp>
      </p:grpSp>
      <p:sp>
        <p:nvSpPr>
          <p:cNvPr id="14" name="Rectangle 2">
            <a:extLst>
              <a:ext uri="{FF2B5EF4-FFF2-40B4-BE49-F238E27FC236}">
                <a16:creationId xmlns:a16="http://schemas.microsoft.com/office/drawing/2014/main" id="{2D5F5D02-C089-2E02-7BF5-5D1822931C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46302" y="-21096"/>
            <a:ext cx="5436096" cy="10464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5" tIns="91425" rIns="91425" bIns="91425" anchor="b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buSzPct val="100000"/>
              <a:buFont typeface="Arial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pl-PL" sz="28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+mj-lt"/>
                <a:ea typeface="+mj-ea"/>
                <a:cs typeface="+mj-cs"/>
                <a:sym typeface="Arial" panose="00000000000000000000"/>
              </a:rPr>
              <a:t>Tunel łączący </a:t>
            </a:r>
            <a:br>
              <a:rPr lang="pl-PL" sz="28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+mj-lt"/>
                <a:ea typeface="+mj-ea"/>
                <a:cs typeface="+mj-cs"/>
                <a:sym typeface="Arial" panose="00000000000000000000"/>
              </a:rPr>
            </a:br>
            <a:r>
              <a:rPr lang="pl-PL" sz="28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+mj-lt"/>
                <a:ea typeface="+mj-ea"/>
                <a:cs typeface="+mj-cs"/>
                <a:sym typeface="Arial" panose="00000000000000000000"/>
              </a:rPr>
              <a:t>linię M1 i M2</a:t>
            </a: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5E27E409-A174-4E43-827F-1D2334B4262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99760" y="3410697"/>
            <a:ext cx="4249280" cy="341406"/>
          </a:xfrm>
          <a:prstGeom prst="rect">
            <a:avLst/>
          </a:prstGeom>
        </p:spPr>
      </p:pic>
      <p:pic>
        <p:nvPicPr>
          <p:cNvPr id="4" name="Obraz 3" descr="Obraz zawierający pociąg, zrzut ekranu, osoba, ubrania&#10;&#10;Zawartość wygenerowana przez sztuczną inteligencję może być niepoprawna.">
            <a:extLst>
              <a:ext uri="{FF2B5EF4-FFF2-40B4-BE49-F238E27FC236}">
                <a16:creationId xmlns:a16="http://schemas.microsoft.com/office/drawing/2014/main" id="{980C4319-8221-3C9C-DB0D-049D0964CA5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784" y="1219616"/>
            <a:ext cx="4139952" cy="2759968"/>
          </a:xfrm>
          <a:prstGeom prst="rect">
            <a:avLst/>
          </a:prstGeom>
        </p:spPr>
      </p:pic>
      <p:pic>
        <p:nvPicPr>
          <p:cNvPr id="7" name="Obraz 6" descr="Obraz zawierający tunel, tor, metro, stal&#10;&#10;Zawartość wygenerowana przez sztuczną inteligencję może być niepoprawna.">
            <a:extLst>
              <a:ext uri="{FF2B5EF4-FFF2-40B4-BE49-F238E27FC236}">
                <a16:creationId xmlns:a16="http://schemas.microsoft.com/office/drawing/2014/main" id="{9819D731-E651-3736-5A8B-282CC67B934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79838" y="2146801"/>
            <a:ext cx="5056702" cy="3370803"/>
          </a:xfrm>
          <a:prstGeom prst="rect">
            <a:avLst/>
          </a:prstGeom>
        </p:spPr>
      </p:pic>
      <p:pic>
        <p:nvPicPr>
          <p:cNvPr id="10" name="Obraz 9" descr="Obraz zawierający tor, kolej, transport, pojazd&#10;&#10;Zawartość wygenerowana przez sztuczną inteligencję może być niepoprawna.">
            <a:extLst>
              <a:ext uri="{FF2B5EF4-FFF2-40B4-BE49-F238E27FC236}">
                <a16:creationId xmlns:a16="http://schemas.microsoft.com/office/drawing/2014/main" id="{602A4EC6-E6E5-3EA1-7CBC-9085A92A439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0711" y="4273771"/>
            <a:ext cx="3707915" cy="2471943"/>
          </a:xfrm>
          <a:prstGeom prst="rect">
            <a:avLst/>
          </a:prstGeom>
        </p:spPr>
      </p:pic>
      <p:sp>
        <p:nvSpPr>
          <p:cNvPr id="13" name="pole tekstowe 12">
            <a:extLst>
              <a:ext uri="{FF2B5EF4-FFF2-40B4-BE49-F238E27FC236}">
                <a16:creationId xmlns:a16="http://schemas.microsoft.com/office/drawing/2014/main" id="{19290135-DBAA-1743-CADF-DC5AF4367C9D}"/>
              </a:ext>
            </a:extLst>
          </p:cNvPr>
          <p:cNvSpPr txBox="1"/>
          <p:nvPr/>
        </p:nvSpPr>
        <p:spPr>
          <a:xfrm>
            <a:off x="4932040" y="1286558"/>
            <a:ext cx="352372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l-PL" sz="2400" dirty="0">
                <a:solidFill>
                  <a:srgbClr val="FFC000"/>
                </a:solidFill>
              </a:rPr>
              <a:t>Jeden tor pod pl. Defilad</a:t>
            </a:r>
          </a:p>
          <a:p>
            <a:pPr algn="ctr"/>
            <a:r>
              <a:rPr lang="pl-PL" sz="2400" dirty="0">
                <a:solidFill>
                  <a:srgbClr val="FFC000"/>
                </a:solidFill>
              </a:rPr>
              <a:t>– 0,5 km długości</a:t>
            </a:r>
          </a:p>
        </p:txBody>
      </p:sp>
    </p:spTree>
    <p:extLst>
      <p:ext uri="{BB962C8B-B14F-4D97-AF65-F5344CB8AC3E}">
        <p14:creationId xmlns:p14="http://schemas.microsoft.com/office/powerpoint/2010/main" val="2161632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657118"/>
            <a:ext cx="8229600" cy="936104"/>
          </a:xfrm>
        </p:spPr>
        <p:txBody>
          <a:bodyPr/>
          <a:lstStyle/>
          <a:p>
            <a:pPr algn="ctr"/>
            <a:r>
              <a:rPr lang="pl-PL" sz="4000" dirty="0">
                <a:solidFill>
                  <a:srgbClr val="FFFF00"/>
                </a:solidFill>
              </a:rPr>
              <a:t>Konstrukcja tuneli</a:t>
            </a:r>
            <a:br>
              <a:rPr lang="pl-PL" sz="1800" dirty="0">
                <a:solidFill>
                  <a:srgbClr val="FFFF00"/>
                </a:solidFill>
              </a:rPr>
            </a:br>
            <a:r>
              <a:rPr lang="pl-PL" sz="1800" dirty="0">
                <a:solidFill>
                  <a:srgbClr val="FFFF00"/>
                </a:solidFill>
              </a:rPr>
              <a:t>II linia, I linia </a:t>
            </a:r>
          </a:p>
        </p:txBody>
      </p:sp>
      <p:pic>
        <p:nvPicPr>
          <p:cNvPr id="6" name="Symbol zastępczy zawartości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1010" y="1869223"/>
            <a:ext cx="4546410" cy="3096344"/>
          </a:xfrm>
        </p:spPr>
      </p:pic>
      <p:pic>
        <p:nvPicPr>
          <p:cNvPr id="7" name="Obraz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7984" y="3417395"/>
            <a:ext cx="4546410" cy="3298725"/>
          </a:xfrm>
          <a:prstGeom prst="rect">
            <a:avLst/>
          </a:prstGeom>
        </p:spPr>
      </p:pic>
      <p:pic>
        <p:nvPicPr>
          <p:cNvPr id="5" name="Picture 15" descr="kret_kopacz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87835" y="1463274"/>
            <a:ext cx="1296144" cy="1687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Grupa 10">
            <a:extLst>
              <a:ext uri="{FF2B5EF4-FFF2-40B4-BE49-F238E27FC236}">
                <a16:creationId xmlns:a16="http://schemas.microsoft.com/office/drawing/2014/main" id="{F6C0FB01-A79B-EEDB-9896-5A74D10804E4}"/>
              </a:ext>
            </a:extLst>
          </p:cNvPr>
          <p:cNvGrpSpPr>
            <a:grpSpLocks/>
          </p:cNvGrpSpPr>
          <p:nvPr/>
        </p:nvGrpSpPr>
        <p:grpSpPr bwMode="auto">
          <a:xfrm>
            <a:off x="34925" y="34925"/>
            <a:ext cx="3457575" cy="547688"/>
            <a:chOff x="35496" y="34233"/>
            <a:chExt cx="3456384" cy="548219"/>
          </a:xfrm>
        </p:grpSpPr>
        <p:pic>
          <p:nvPicPr>
            <p:cNvPr id="4" name="Picture 2" descr="J:\Ckk\Documents and Settings\k.kalwarczyk\Moje dokumenty\Moje obrazy\Obraz1.png">
              <a:extLst>
                <a:ext uri="{FF2B5EF4-FFF2-40B4-BE49-F238E27FC236}">
                  <a16:creationId xmlns:a16="http://schemas.microsoft.com/office/drawing/2014/main" id="{36E3B314-EF12-D925-FDB6-0D0FBB43DFF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screen"/>
            <a:srcRect/>
            <a:stretch>
              <a:fillRect/>
            </a:stretch>
          </p:blipFill>
          <p:spPr bwMode="auto">
            <a:xfrm>
              <a:off x="144141" y="92061"/>
              <a:ext cx="502916" cy="490391"/>
            </a:xfrm>
            <a:prstGeom prst="ellipse">
              <a:avLst/>
            </a:prstGeom>
            <a:ln w="63500" cap="rnd">
              <a:noFill/>
            </a:ln>
            <a:effectLst>
              <a:outerShdw blurRad="368300" dist="228600" dir="5400000" sx="95000" sy="95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extrusionH="76200">
              <a:bevelT w="95250" h="31750"/>
              <a:extrusionClr>
                <a:schemeClr val="bg1"/>
              </a:extrusionClr>
              <a:contourClr>
                <a:schemeClr val="bg1"/>
              </a:contourClr>
            </a:sp3d>
          </p:spPr>
        </p:pic>
        <p:sp>
          <p:nvSpPr>
            <p:cNvPr id="8" name="Prostokąt 7">
              <a:extLst>
                <a:ext uri="{FF2B5EF4-FFF2-40B4-BE49-F238E27FC236}">
                  <a16:creationId xmlns:a16="http://schemas.microsoft.com/office/drawing/2014/main" id="{F27CDAF8-A958-6337-4C32-CE2F28F2D2BB}"/>
                </a:ext>
              </a:extLst>
            </p:cNvPr>
            <p:cNvSpPr/>
            <p:nvPr/>
          </p:nvSpPr>
          <p:spPr>
            <a:xfrm>
              <a:off x="35496" y="34233"/>
              <a:ext cx="3456384" cy="338554"/>
            </a:xfrm>
            <a:prstGeom prst="rect">
              <a:avLst/>
            </a:prstGeom>
            <a:noFill/>
            <a:effectLst>
              <a:outerShdw blurRad="292100" dist="736600" dir="5400000" sx="73000" sy="73000" algn="ctr" rotWithShape="0">
                <a:srgbClr val="000000"/>
              </a:outerShdw>
            </a:effectLst>
          </p:spPr>
          <p:txBody>
            <a:bodyPr>
              <a:spAutoFit/>
            </a:bodyPr>
            <a:lstStyle/>
            <a:p>
              <a:pPr algn="r">
                <a:defRPr/>
              </a:pPr>
              <a:r>
                <a:rPr lang="pl-PL" sz="1600" dirty="0">
                  <a:ln w="10160">
                    <a:solidFill>
                      <a:schemeClr val="accent1">
                        <a:lumMod val="75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outerShdw blurRad="38100" dist="32000" dir="5400000" algn="tl">
                      <a:srgbClr val="000000">
                        <a:alpha val="30000"/>
                      </a:srgbClr>
                    </a:outerShdw>
                    <a:reflection blurRad="6350" stA="55000" endA="300" endPos="45500" dir="5400000" sy="-100000" algn="bl" rotWithShape="0"/>
                  </a:effectLst>
                  <a:latin typeface="Arial" charset="0"/>
                  <a:cs typeface="Arial" charset="0"/>
                  <a:sym typeface="Arial" charset="0"/>
                </a:rPr>
                <a:t>Metro Warszawskie Sp. z o.o.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93028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a 8"/>
          <p:cNvGrpSpPr>
            <a:grpSpLocks/>
          </p:cNvGrpSpPr>
          <p:nvPr/>
        </p:nvGrpSpPr>
        <p:grpSpPr bwMode="auto">
          <a:xfrm>
            <a:off x="0" y="34925"/>
            <a:ext cx="3779838" cy="547688"/>
            <a:chOff x="0" y="34233"/>
            <a:chExt cx="3779912" cy="548219"/>
          </a:xfrm>
        </p:grpSpPr>
        <p:pic>
          <p:nvPicPr>
            <p:cNvPr id="5" name="Picture 2" descr="J:\Ckk\Documents and Settings\k.kalwarczyk\Moje dokumenty\Moje obrazy\Obraz1.png"/>
            <p:cNvPicPr>
              <a:picLocks noChangeAspect="1" noChangeArrowheads="1"/>
            </p:cNvPicPr>
            <p:nvPr/>
          </p:nvPicPr>
          <p:blipFill>
            <a:blip r:embed="rId2" cstate="screen"/>
            <a:srcRect/>
            <a:stretch>
              <a:fillRect/>
            </a:stretch>
          </p:blipFill>
          <p:spPr bwMode="auto">
            <a:xfrm>
              <a:off x="108645" y="92061"/>
              <a:ext cx="502916" cy="490391"/>
            </a:xfrm>
            <a:prstGeom prst="ellipse">
              <a:avLst/>
            </a:prstGeom>
            <a:ln w="63500" cap="rnd">
              <a:noFill/>
            </a:ln>
            <a:effectLst>
              <a:outerShdw blurRad="368300" dist="228600" dir="5400000" sx="95000" sy="95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extrusionH="76200">
              <a:bevelT w="95250" h="31750"/>
              <a:extrusionClr>
                <a:schemeClr val="bg1"/>
              </a:extrusionClr>
              <a:contourClr>
                <a:schemeClr val="bg1"/>
              </a:contourClr>
            </a:sp3d>
          </p:spPr>
        </p:pic>
        <p:sp>
          <p:nvSpPr>
            <p:cNvPr id="6" name="Prostokąt 5"/>
            <p:cNvSpPr/>
            <p:nvPr/>
          </p:nvSpPr>
          <p:spPr>
            <a:xfrm>
              <a:off x="0" y="34233"/>
              <a:ext cx="3779912" cy="369332"/>
            </a:xfrm>
            <a:prstGeom prst="rect">
              <a:avLst/>
            </a:prstGeom>
            <a:noFill/>
            <a:effectLst>
              <a:outerShdw blurRad="292100" dist="736600" dir="5400000" sx="73000" sy="73000" algn="ctr" rotWithShape="0">
                <a:srgbClr val="000000"/>
              </a:outerShdw>
            </a:effectLst>
          </p:spPr>
          <p:txBody>
            <a:bodyPr>
              <a:spAutoFit/>
            </a:bodyPr>
            <a:lstStyle/>
            <a:p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l-PL" sz="1800" kern="0" dirty="0">
                  <a:ln w="10160">
                    <a:solidFill>
                      <a:schemeClr val="accent1">
                        <a:lumMod val="75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outerShdw blurRad="38100" dist="32000" dir="5400000" algn="tl">
                      <a:srgbClr val="000000">
                        <a:alpha val="30000"/>
                      </a:srgbClr>
                    </a:outerShdw>
                    <a:reflection blurRad="6350" stA="55000" endA="300" endPos="45500" dir="5400000" sy="-100000" algn="bl" rotWithShape="0"/>
                  </a:effectLst>
                  <a:latin typeface="Arial" panose="00000000000000000000"/>
                  <a:ea typeface="Arial" panose="00000000000000000000"/>
                  <a:cs typeface="Arial" panose="00000000000000000000"/>
                  <a:sym typeface="Arial" panose="00000000000000000000"/>
                </a:rPr>
                <a:t>Metro Warszawskie Sp. z o.o.</a:t>
              </a:r>
            </a:p>
          </p:txBody>
        </p:sp>
      </p:grpSp>
      <p:pic>
        <p:nvPicPr>
          <p:cNvPr id="413698" name="Picture 2" descr="C:\Users\k.kalwarczyk\Desktop\2014-01-07 Bezpieczeństwo w metrze\BEZP - metraiły\Zdjecia nocne i utrzymanie linii\IMG_09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3321071"/>
            <a:ext cx="4272020" cy="3204273"/>
          </a:xfrm>
          <a:prstGeom prst="rect">
            <a:avLst/>
          </a:prstGeom>
          <a:noFill/>
        </p:spPr>
      </p:pic>
      <p:pic>
        <p:nvPicPr>
          <p:cNvPr id="9" name="Picture 11" descr="Wentylatory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34483" y="2852936"/>
            <a:ext cx="4342355" cy="3673763"/>
          </a:xfrm>
          <a:prstGeom prst="rect">
            <a:avLst/>
          </a:prstGeom>
          <a:noFill/>
          <a:ln w="57150">
            <a:noFill/>
            <a:miter lim="800000"/>
            <a:headEnd/>
            <a:tailEnd/>
          </a:ln>
        </p:spPr>
      </p:pic>
      <p:pic>
        <p:nvPicPr>
          <p:cNvPr id="10" name="Picture 12" descr="Podstacja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27960" y="1124744"/>
            <a:ext cx="2064520" cy="1547654"/>
          </a:xfrm>
          <a:prstGeom prst="rect">
            <a:avLst/>
          </a:prstGeom>
          <a:noFill/>
          <a:ln w="57150">
            <a:noFill/>
            <a:miter lim="800000"/>
            <a:headEnd/>
            <a:tailEnd/>
          </a:ln>
        </p:spPr>
      </p:pic>
      <p:pic>
        <p:nvPicPr>
          <p:cNvPr id="11" name="Picture 13" descr="IMG_009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44008" y="1124744"/>
            <a:ext cx="1985227" cy="1550591"/>
          </a:xfrm>
          <a:prstGeom prst="rect">
            <a:avLst/>
          </a:prstGeom>
          <a:noFill/>
          <a:ln w="57150">
            <a:noFill/>
            <a:miter lim="800000"/>
            <a:headEnd/>
            <a:tailEnd/>
          </a:ln>
        </p:spPr>
      </p:pic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3635896" y="0"/>
            <a:ext cx="5508104" cy="117173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square" lIns="90000" tIns="46800" rIns="90000" bIns="46800">
            <a:spAutoFit/>
          </a:bodyPr>
          <a:lstStyle/>
          <a:p>
            <a:pPr algn="ctr">
              <a:spcBef>
                <a:spcPts val="875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pl-PL" sz="28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+mj-lt"/>
                <a:sym typeface="Arial" panose="00000000000000000000"/>
              </a:rPr>
              <a:t>NOCNA PRZERWA – </a:t>
            </a:r>
            <a:br>
              <a:rPr lang="pl-PL" sz="28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+mj-lt"/>
                <a:sym typeface="Arial" panose="00000000000000000000"/>
              </a:rPr>
            </a:br>
            <a:r>
              <a:rPr lang="pl-PL" sz="28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+mj-lt"/>
                <a:sym typeface="Arial" panose="00000000000000000000"/>
              </a:rPr>
              <a:t>PRACE UTRZYMANIOWE</a:t>
            </a:r>
            <a:br>
              <a:rPr lang="pl-PL" sz="28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+mj-lt"/>
                <a:sym typeface="Arial" panose="00000000000000000000"/>
              </a:rPr>
            </a:br>
            <a:endParaRPr lang="pl-PL" sz="1400" b="1" dirty="0">
              <a:solidFill>
                <a:srgbClr val="FF0000"/>
              </a:solidFill>
            </a:endParaRPr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251520" y="1124744"/>
            <a:ext cx="4248472" cy="1308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pl-PL" sz="2400" dirty="0">
                <a:solidFill>
                  <a:schemeClr val="bg1"/>
                </a:solidFill>
              </a:rPr>
              <a:t>Sprawdzenie i konserwacja elementów infrastruktury metra</a:t>
            </a:r>
            <a:endParaRPr lang="pl-PL" sz="1050" b="0" dirty="0">
              <a:solidFill>
                <a:schemeClr val="bg1"/>
              </a:solidFill>
            </a:endParaRPr>
          </a:p>
          <a:p>
            <a:endParaRPr lang="pl-PL" sz="700" b="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9AFF51-0BC6-5A72-532E-958085D1BF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7" name="Grupa 8">
            <a:extLst>
              <a:ext uri="{FF2B5EF4-FFF2-40B4-BE49-F238E27FC236}">
                <a16:creationId xmlns:a16="http://schemas.microsoft.com/office/drawing/2014/main" id="{FB4EC623-DE32-991F-9F88-1E936EE92EC2}"/>
              </a:ext>
            </a:extLst>
          </p:cNvPr>
          <p:cNvGrpSpPr>
            <a:grpSpLocks/>
          </p:cNvGrpSpPr>
          <p:nvPr/>
        </p:nvGrpSpPr>
        <p:grpSpPr bwMode="auto">
          <a:xfrm>
            <a:off x="0" y="34925"/>
            <a:ext cx="3779838" cy="547688"/>
            <a:chOff x="0" y="34233"/>
            <a:chExt cx="3779912" cy="548219"/>
          </a:xfrm>
        </p:grpSpPr>
        <p:pic>
          <p:nvPicPr>
            <p:cNvPr id="11" name="Picture 2" descr="J:\Ckk\Documents and Settings\k.kalwarczyk\Moje dokumenty\Moje obrazy\Obraz1.png">
              <a:extLst>
                <a:ext uri="{FF2B5EF4-FFF2-40B4-BE49-F238E27FC236}">
                  <a16:creationId xmlns:a16="http://schemas.microsoft.com/office/drawing/2014/main" id="{EE1650ED-3F40-1BD3-BAE1-21D55D0124E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screen"/>
            <a:srcRect/>
            <a:stretch>
              <a:fillRect/>
            </a:stretch>
          </p:blipFill>
          <p:spPr bwMode="auto">
            <a:xfrm>
              <a:off x="108645" y="92061"/>
              <a:ext cx="502916" cy="490391"/>
            </a:xfrm>
            <a:prstGeom prst="ellipse">
              <a:avLst/>
            </a:prstGeom>
            <a:ln w="63500" cap="rnd">
              <a:noFill/>
            </a:ln>
            <a:effectLst>
              <a:outerShdw blurRad="368300" dist="228600" dir="5400000" sx="95000" sy="95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extrusionH="76200">
              <a:bevelT w="95250" h="31750"/>
              <a:extrusionClr>
                <a:schemeClr val="bg1"/>
              </a:extrusionClr>
              <a:contourClr>
                <a:schemeClr val="bg1"/>
              </a:contourClr>
            </a:sp3d>
          </p:spPr>
        </p:pic>
        <p:sp>
          <p:nvSpPr>
            <p:cNvPr id="12" name="Prostokąt 11">
              <a:extLst>
                <a:ext uri="{FF2B5EF4-FFF2-40B4-BE49-F238E27FC236}">
                  <a16:creationId xmlns:a16="http://schemas.microsoft.com/office/drawing/2014/main" id="{E3B59E93-F36A-5AC5-B546-05FE94CE3C3D}"/>
                </a:ext>
              </a:extLst>
            </p:cNvPr>
            <p:cNvSpPr/>
            <p:nvPr/>
          </p:nvSpPr>
          <p:spPr>
            <a:xfrm>
              <a:off x="0" y="34233"/>
              <a:ext cx="3779912" cy="369332"/>
            </a:xfrm>
            <a:prstGeom prst="rect">
              <a:avLst/>
            </a:prstGeom>
            <a:noFill/>
            <a:effectLst>
              <a:outerShdw blurRad="292100" dist="736600" dir="5400000" sx="73000" sy="73000" algn="ctr" rotWithShape="0">
                <a:srgbClr val="000000"/>
              </a:outerShdw>
            </a:effectLst>
          </p:spPr>
          <p:txBody>
            <a:bodyPr>
              <a:spAutoFit/>
            </a:bodyPr>
            <a:lstStyle/>
            <a:p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l-PL" sz="1800" kern="0" dirty="0">
                  <a:ln w="10160">
                    <a:solidFill>
                      <a:schemeClr val="accent1">
                        <a:lumMod val="75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outerShdw blurRad="38100" dist="32000" dir="5400000" algn="tl">
                      <a:srgbClr val="000000">
                        <a:alpha val="30000"/>
                      </a:srgbClr>
                    </a:outerShdw>
                    <a:reflection blurRad="6350" stA="55000" endA="300" endPos="45500" dir="5400000" sy="-100000" algn="bl" rotWithShape="0"/>
                  </a:effectLst>
                  <a:latin typeface="Arial" panose="00000000000000000000"/>
                  <a:ea typeface="Arial" panose="00000000000000000000"/>
                  <a:cs typeface="Arial" panose="00000000000000000000"/>
                  <a:sym typeface="Arial" panose="00000000000000000000"/>
                </a:rPr>
                <a:t>Metro Warszawskie Sp. z o.o.</a:t>
              </a:r>
            </a:p>
          </p:txBody>
        </p:sp>
      </p:grpSp>
      <p:sp>
        <p:nvSpPr>
          <p:cNvPr id="14" name="Rectangle 2">
            <a:extLst>
              <a:ext uri="{FF2B5EF4-FFF2-40B4-BE49-F238E27FC236}">
                <a16:creationId xmlns:a16="http://schemas.microsoft.com/office/drawing/2014/main" id="{9E45692E-EE9D-57F9-F1B2-BA822B15D3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54396" y="523125"/>
            <a:ext cx="3582144" cy="615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25" tIns="91425" rIns="91425" bIns="91425" anchor="b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buSzPct val="100000"/>
              <a:buFont typeface="Arial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pl-PL" sz="28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+mj-lt"/>
                <a:ea typeface="+mj-ea"/>
                <a:cs typeface="+mj-cs"/>
                <a:sym typeface="Arial" panose="00000000000000000000"/>
              </a:rPr>
              <a:t>Sztuka w metrze</a:t>
            </a: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E5D0F5D7-62D2-DAFD-907E-0A9F42E77C4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99760" y="3410697"/>
            <a:ext cx="4249280" cy="341406"/>
          </a:xfrm>
          <a:prstGeom prst="rect">
            <a:avLst/>
          </a:prstGeom>
        </p:spPr>
      </p:pic>
      <p:pic>
        <p:nvPicPr>
          <p:cNvPr id="8" name="Obraz 7" descr="Obraz zawierający Stacja metra, transport, Metro, stacja kolejowa&#10;&#10;Zawartość wygenerowana przez sztuczną inteligencję może być niepoprawna.">
            <a:extLst>
              <a:ext uri="{FF2B5EF4-FFF2-40B4-BE49-F238E27FC236}">
                <a16:creationId xmlns:a16="http://schemas.microsoft.com/office/drawing/2014/main" id="{471C24C6-2E01-7920-E7AA-7697264FAAE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0451" y="1321736"/>
            <a:ext cx="3389205" cy="2259664"/>
          </a:xfrm>
          <a:prstGeom prst="rect">
            <a:avLst/>
          </a:prstGeom>
        </p:spPr>
      </p:pic>
      <p:pic>
        <p:nvPicPr>
          <p:cNvPr id="13" name="Obraz 12" descr="Obraz zawierający tekst, plakat, budynek, w pomieszczeniu&#10;&#10;Zawartość wygenerowana przez sztuczną inteligencję może być niepoprawna.">
            <a:extLst>
              <a:ext uri="{FF2B5EF4-FFF2-40B4-BE49-F238E27FC236}">
                <a16:creationId xmlns:a16="http://schemas.microsoft.com/office/drawing/2014/main" id="{83B55790-531F-E4EB-511E-1E90E6DA820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9144" y="681407"/>
            <a:ext cx="4349989" cy="2899993"/>
          </a:xfrm>
          <a:prstGeom prst="rect">
            <a:avLst/>
          </a:prstGeom>
        </p:spPr>
      </p:pic>
      <p:pic>
        <p:nvPicPr>
          <p:cNvPr id="16" name="Obraz 15" descr="Obraz zawierający obraz, tekst, farba, sztuka">
            <a:extLst>
              <a:ext uri="{FF2B5EF4-FFF2-40B4-BE49-F238E27FC236}">
                <a16:creationId xmlns:a16="http://schemas.microsoft.com/office/drawing/2014/main" id="{3DE6C56D-A012-A341-E9B3-F8C24B26D06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9144" y="3757971"/>
            <a:ext cx="7879378" cy="2576904"/>
          </a:xfrm>
          <a:prstGeom prst="rect">
            <a:avLst/>
          </a:prstGeom>
        </p:spPr>
      </p:pic>
      <p:pic>
        <p:nvPicPr>
          <p:cNvPr id="27656" name="Picture 9" descr="kret_kopacz">
            <a:extLst>
              <a:ext uri="{FF2B5EF4-FFF2-40B4-BE49-F238E27FC236}">
                <a16:creationId xmlns:a16="http://schemas.microsoft.com/office/drawing/2014/main" id="{059A41C7-677F-617D-6FE5-F18BF6E5DC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28384" y="5628571"/>
            <a:ext cx="995362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53130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Motyw pakietu Office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 — klasyczny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ctr">
          <a:defRPr sz="2400" dirty="0" smtClean="0">
            <a:solidFill>
              <a:schemeClr val="bg1"/>
            </a:solidFill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Projekt niestandardowy">
  <a:themeElements>
    <a:clrScheme name="Custom 129">
      <a:dk1>
        <a:srgbClr val="000000"/>
      </a:dk1>
      <a:lt1>
        <a:srgbClr val="FFFFFF"/>
      </a:lt1>
      <a:dk2>
        <a:srgbClr val="5956A7"/>
      </a:dk2>
      <a:lt2>
        <a:srgbClr val="FED47D"/>
      </a:lt2>
      <a:accent1>
        <a:srgbClr val="FF7500"/>
      </a:accent1>
      <a:accent2>
        <a:srgbClr val="8B87FF"/>
      </a:accent2>
      <a:accent3>
        <a:srgbClr val="BF8AC9"/>
      </a:accent3>
      <a:accent4>
        <a:srgbClr val="A14141"/>
      </a:accent4>
      <a:accent5>
        <a:srgbClr val="E06163"/>
      </a:accent5>
      <a:accent6>
        <a:srgbClr val="BB8107"/>
      </a:accent6>
      <a:hlink>
        <a:srgbClr val="FF7500"/>
      </a:hlink>
      <a:folHlink>
        <a:srgbClr val="A7A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Projekt niestandardowy">
  <a:themeElements>
    <a:clrScheme name="Custom 349">
      <a:dk1>
        <a:srgbClr val="262626"/>
      </a:dk1>
      <a:lt1>
        <a:srgbClr val="E6D6BD"/>
      </a:lt1>
      <a:dk2>
        <a:srgbClr val="535353"/>
      </a:dk2>
      <a:lt2>
        <a:srgbClr val="B4AD9E"/>
      </a:lt2>
      <a:accent1>
        <a:srgbClr val="ADB48E"/>
      </a:accent1>
      <a:accent2>
        <a:srgbClr val="867961"/>
      </a:accent2>
      <a:accent3>
        <a:srgbClr val="CBB680"/>
      </a:accent3>
      <a:accent4>
        <a:srgbClr val="78A3C0"/>
      </a:accent4>
      <a:accent5>
        <a:srgbClr val="C0AE91"/>
      </a:accent5>
      <a:accent6>
        <a:srgbClr val="668874"/>
      </a:accent6>
      <a:hlink>
        <a:srgbClr val="4B94B3"/>
      </a:hlink>
      <a:folHlink>
        <a:srgbClr val="41414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9618</TotalTime>
  <Words>223</Words>
  <Application>Microsoft Office PowerPoint</Application>
  <PresentationFormat>Pokaz na ekranie (4:3)</PresentationFormat>
  <Paragraphs>46</Paragraphs>
  <Slides>13</Slides>
  <Notes>10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3</vt:i4>
      </vt:variant>
      <vt:variant>
        <vt:lpstr>Tytuły slajdów</vt:lpstr>
      </vt:variant>
      <vt:variant>
        <vt:i4>13</vt:i4>
      </vt:variant>
    </vt:vector>
  </HeadingPairs>
  <TitlesOfParts>
    <vt:vector size="20" baseType="lpstr">
      <vt:lpstr>Arial</vt:lpstr>
      <vt:lpstr>Courier New</vt:lpstr>
      <vt:lpstr>Trebuchet MS</vt:lpstr>
      <vt:lpstr>Wingdings</vt:lpstr>
      <vt:lpstr>Motyw pakietu Office</vt:lpstr>
      <vt:lpstr>Projekt niestandardowy</vt:lpstr>
      <vt:lpstr>1_Projekt niestandardowy</vt:lpstr>
      <vt:lpstr>Prezentacja programu PowerPoint</vt:lpstr>
      <vt:lpstr>Prezentacja programu PowerPoint</vt:lpstr>
      <vt:lpstr>Prezentacja programu PowerPoint</vt:lpstr>
      <vt:lpstr>TECHNOLOGIA BUDOWY  M1</vt:lpstr>
      <vt:lpstr>Prezentacja programu PowerPoint</vt:lpstr>
      <vt:lpstr>Prezentacja programu PowerPoint</vt:lpstr>
      <vt:lpstr>Konstrukcja tuneli II linia, I linia 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Metro w Warszawie</dc:title>
  <dc:subject>I i II linia metra</dc:subject>
  <dc:creator>Jerzy Lejk</dc:creator>
  <cp:keywords>warszawa, luty, marzec, 2013, pw, politechnika</cp:keywords>
  <dc:description>wersja 7b - GOTOWA</dc:description>
  <cp:lastModifiedBy>Jerzy Lejk</cp:lastModifiedBy>
  <cp:revision>1152</cp:revision>
  <cp:lastPrinted>2012-02-16T11:41:35Z</cp:lastPrinted>
  <dcterms:modified xsi:type="dcterms:W3CDTF">2025-04-11T11:44:52Z</dcterms:modified>
  <cp:contentStatus>Wersja ostateczna</cp:contentStatus>
</cp:coreProperties>
</file>